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28"/>
  </p:notesMasterIdLst>
  <p:handoutMasterIdLst>
    <p:handoutMasterId r:id="rId29"/>
  </p:handoutMasterIdLst>
  <p:sldIdLst>
    <p:sldId id="297" r:id="rId2"/>
    <p:sldId id="299" r:id="rId3"/>
    <p:sldId id="300" r:id="rId4"/>
    <p:sldId id="301" r:id="rId5"/>
    <p:sldId id="307" r:id="rId6"/>
    <p:sldId id="309" r:id="rId7"/>
    <p:sldId id="311" r:id="rId8"/>
    <p:sldId id="314" r:id="rId9"/>
    <p:sldId id="315" r:id="rId10"/>
    <p:sldId id="316" r:id="rId11"/>
    <p:sldId id="318" r:id="rId12"/>
    <p:sldId id="321" r:id="rId13"/>
    <p:sldId id="322" r:id="rId14"/>
    <p:sldId id="320" r:id="rId15"/>
    <p:sldId id="324" r:id="rId16"/>
    <p:sldId id="323" r:id="rId17"/>
    <p:sldId id="325" r:id="rId18"/>
    <p:sldId id="326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</p:sldIdLst>
  <p:sldSz cx="9144000" cy="5143500" type="screen16x9"/>
  <p:notesSz cx="6858000" cy="9144000"/>
  <p:embeddedFontLst>
    <p:embeddedFont>
      <p:font typeface="Abel" panose="020B0604020202020204" charset="0"/>
      <p:regular r:id="rId30"/>
    </p:embeddedFon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Helvetica LT Std Fractions" panose="00000500000000000000" pitchFamily="50" charset="0"/>
      <p:regular r:id="rId35"/>
      <p:bold r:id="rId36"/>
    </p:embeddedFont>
    <p:embeddedFont>
      <p:font typeface="Josefin Sans" pitchFamily="2" charset="0"/>
      <p:regular r:id="rId37"/>
      <p:bold r:id="rId38"/>
      <p:italic r:id="rId39"/>
      <p:boldItalic r:id="rId40"/>
    </p:embeddedFont>
    <p:embeddedFont>
      <p:font typeface="Roboto Slab Regular" pitchFamily="2" charset="0"/>
      <p:regular r:id="rId41"/>
      <p:bold r:id="rId42"/>
    </p:embeddedFont>
    <p:embeddedFont>
      <p:font typeface="Segoe UI" panose="020B0502040204020203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694C84"/>
    <a:srgbClr val="000000"/>
    <a:srgbClr val="B3B3B3"/>
    <a:srgbClr val="A3E0DD"/>
    <a:srgbClr val="337BB6"/>
    <a:srgbClr val="7D91BA"/>
    <a:srgbClr val="0081A9"/>
    <a:srgbClr val="716291"/>
    <a:srgbClr val="8B4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0" autoAdjust="0"/>
    <p:restoredTop sz="88364" autoAdjust="0"/>
  </p:normalViewPr>
  <p:slideViewPr>
    <p:cSldViewPr snapToGrid="0">
      <p:cViewPr>
        <p:scale>
          <a:sx n="125" d="100"/>
          <a:sy n="125" d="100"/>
        </p:scale>
        <p:origin x="582" y="90"/>
      </p:cViewPr>
      <p:guideLst>
        <p:guide orient="horz" pos="1643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Charriere" userId="01c31a1cfc8e0b17" providerId="LiveId" clId="{D4FEBF1F-9C22-4295-8B03-1CBEEC765138}"/>
    <pc:docChg chg="undo custSel delSld modSld modMainMaster addSection delSection">
      <pc:chgData name="Maxime Charriere" userId="01c31a1cfc8e0b17" providerId="LiveId" clId="{D4FEBF1F-9C22-4295-8B03-1CBEEC765138}" dt="2020-09-01T16:06:52.569" v="121" actId="167"/>
      <pc:docMkLst>
        <pc:docMk/>
      </pc:docMkLst>
      <pc:sldChg chg="del">
        <pc:chgData name="Maxime Charriere" userId="01c31a1cfc8e0b17" providerId="LiveId" clId="{D4FEBF1F-9C22-4295-8B03-1CBEEC765138}" dt="2020-09-01T15:46:34.203" v="2" actId="47"/>
        <pc:sldMkLst>
          <pc:docMk/>
          <pc:sldMk cId="0" sldId="257"/>
        </pc:sldMkLst>
      </pc:sldChg>
      <pc:sldChg chg="addSp delSp modSp mod">
        <pc:chgData name="Maxime Charriere" userId="01c31a1cfc8e0b17" providerId="LiveId" clId="{D4FEBF1F-9C22-4295-8B03-1CBEEC765138}" dt="2020-09-01T16:06:52.569" v="121" actId="167"/>
        <pc:sldMkLst>
          <pc:docMk/>
          <pc:sldMk cId="0" sldId="297"/>
        </pc:sldMkLst>
        <pc:picChg chg="add del mod">
          <ac:chgData name="Maxime Charriere" userId="01c31a1cfc8e0b17" providerId="LiveId" clId="{D4FEBF1F-9C22-4295-8B03-1CBEEC765138}" dt="2020-09-01T16:05:55.346" v="109" actId="478"/>
          <ac:picMkLst>
            <pc:docMk/>
            <pc:sldMk cId="0" sldId="297"/>
            <ac:picMk id="3" creationId="{36B78912-858A-4F4E-A7AB-23AE31ABAE8F}"/>
          </ac:picMkLst>
        </pc:picChg>
        <pc:picChg chg="add del mod ord">
          <ac:chgData name="Maxime Charriere" userId="01c31a1cfc8e0b17" providerId="LiveId" clId="{D4FEBF1F-9C22-4295-8B03-1CBEEC765138}" dt="2020-09-01T16:06:40.945" v="119" actId="478"/>
          <ac:picMkLst>
            <pc:docMk/>
            <pc:sldMk cId="0" sldId="297"/>
            <ac:picMk id="8" creationId="{D96CDB74-0AD3-4892-A90E-EC3EA5638C6D}"/>
          </ac:picMkLst>
        </pc:picChg>
        <pc:picChg chg="add mod ord">
          <ac:chgData name="Maxime Charriere" userId="01c31a1cfc8e0b17" providerId="LiveId" clId="{D4FEBF1F-9C22-4295-8B03-1CBEEC765138}" dt="2020-09-01T16:06:52.569" v="121" actId="167"/>
          <ac:picMkLst>
            <pc:docMk/>
            <pc:sldMk cId="0" sldId="297"/>
            <ac:picMk id="10" creationId="{588B9713-F237-4420-893B-5D79BCEA6CF0}"/>
          </ac:picMkLst>
        </pc:picChg>
        <pc:picChg chg="del">
          <ac:chgData name="Maxime Charriere" userId="01c31a1cfc8e0b17" providerId="LiveId" clId="{D4FEBF1F-9C22-4295-8B03-1CBEEC765138}" dt="2020-09-01T16:05:15.154" v="107" actId="478"/>
          <ac:picMkLst>
            <pc:docMk/>
            <pc:sldMk cId="0" sldId="297"/>
            <ac:picMk id="1026" creationId="{3DC41F90-1243-4970-9293-F470D99646BC}"/>
          </ac:picMkLst>
        </pc:picChg>
      </pc:sldChg>
      <pc:sldChg chg="del">
        <pc:chgData name="Maxime Charriere" userId="01c31a1cfc8e0b17" providerId="LiveId" clId="{D4FEBF1F-9C22-4295-8B03-1CBEEC765138}" dt="2020-09-01T15:46:26.132" v="1" actId="47"/>
        <pc:sldMkLst>
          <pc:docMk/>
          <pc:sldMk cId="3359322146" sldId="308"/>
        </pc:sldMkLst>
      </pc:sldChg>
      <pc:sldChg chg="del">
        <pc:chgData name="Maxime Charriere" userId="01c31a1cfc8e0b17" providerId="LiveId" clId="{D4FEBF1F-9C22-4295-8B03-1CBEEC765138}" dt="2020-09-01T15:45:49.532" v="0" actId="2696"/>
        <pc:sldMkLst>
          <pc:docMk/>
          <pc:sldMk cId="3263881092" sldId="310"/>
        </pc:sldMkLst>
      </pc:sldChg>
      <pc:sldChg chg="del">
        <pc:chgData name="Maxime Charriere" userId="01c31a1cfc8e0b17" providerId="LiveId" clId="{D4FEBF1F-9C22-4295-8B03-1CBEEC765138}" dt="2020-09-01T15:49:41.724" v="9" actId="47"/>
        <pc:sldMkLst>
          <pc:docMk/>
          <pc:sldMk cId="3247101817" sldId="313"/>
        </pc:sldMkLst>
      </pc:sldChg>
      <pc:sldChg chg="addSp delSp modSp mod">
        <pc:chgData name="Maxime Charriere" userId="01c31a1cfc8e0b17" providerId="LiveId" clId="{D4FEBF1F-9C22-4295-8B03-1CBEEC765138}" dt="2020-09-01T15:49:26.911" v="8" actId="1076"/>
        <pc:sldMkLst>
          <pc:docMk/>
          <pc:sldMk cId="655656195" sldId="314"/>
        </pc:sldMkLst>
        <pc:spChg chg="add del mod">
          <ac:chgData name="Maxime Charriere" userId="01c31a1cfc8e0b17" providerId="LiveId" clId="{D4FEBF1F-9C22-4295-8B03-1CBEEC765138}" dt="2020-09-01T15:49:15.172" v="6" actId="478"/>
          <ac:spMkLst>
            <pc:docMk/>
            <pc:sldMk cId="655656195" sldId="314"/>
            <ac:spMk id="6" creationId="{B930B435-CF21-407C-9A7A-084F3CD7E0B9}"/>
          </ac:spMkLst>
        </pc:spChg>
        <pc:spChg chg="del">
          <ac:chgData name="Maxime Charriere" userId="01c31a1cfc8e0b17" providerId="LiveId" clId="{D4FEBF1F-9C22-4295-8B03-1CBEEC765138}" dt="2020-09-01T15:48:59.966" v="3" actId="478"/>
          <ac:spMkLst>
            <pc:docMk/>
            <pc:sldMk cId="655656195" sldId="314"/>
            <ac:spMk id="11" creationId="{C699C4A7-B19A-478F-ADC2-D8B3157C8281}"/>
          </ac:spMkLst>
        </pc:spChg>
        <pc:spChg chg="mod">
          <ac:chgData name="Maxime Charriere" userId="01c31a1cfc8e0b17" providerId="LiveId" clId="{D4FEBF1F-9C22-4295-8B03-1CBEEC765138}" dt="2020-09-01T15:49:26.911" v="8" actId="1076"/>
          <ac:spMkLst>
            <pc:docMk/>
            <pc:sldMk cId="655656195" sldId="314"/>
            <ac:spMk id="18" creationId="{DA31DFC9-896C-4AAB-BEE2-298B4D5BC1AA}"/>
          </ac:spMkLst>
        </pc:spChg>
        <pc:spChg chg="mod">
          <ac:chgData name="Maxime Charriere" userId="01c31a1cfc8e0b17" providerId="LiveId" clId="{D4FEBF1F-9C22-4295-8B03-1CBEEC765138}" dt="2020-09-01T15:49:13.355" v="5" actId="1076"/>
          <ac:spMkLst>
            <pc:docMk/>
            <pc:sldMk cId="655656195" sldId="314"/>
            <ac:spMk id="19" creationId="{F6348DCD-C89D-4738-A1E5-CA02CCFBFB31}"/>
          </ac:spMkLst>
        </pc:spChg>
        <pc:picChg chg="mod">
          <ac:chgData name="Maxime Charriere" userId="01c31a1cfc8e0b17" providerId="LiveId" clId="{D4FEBF1F-9C22-4295-8B03-1CBEEC765138}" dt="2020-09-01T15:49:13.355" v="5" actId="1076"/>
          <ac:picMkLst>
            <pc:docMk/>
            <pc:sldMk cId="655656195" sldId="314"/>
            <ac:picMk id="5128" creationId="{5E57C45F-39FC-4FE7-BCDD-97B9C5ECF165}"/>
          </ac:picMkLst>
        </pc:picChg>
        <pc:picChg chg="mod">
          <ac:chgData name="Maxime Charriere" userId="01c31a1cfc8e0b17" providerId="LiveId" clId="{D4FEBF1F-9C22-4295-8B03-1CBEEC765138}" dt="2020-09-01T15:49:26.911" v="8" actId="1076"/>
          <ac:picMkLst>
            <pc:docMk/>
            <pc:sldMk cId="655656195" sldId="314"/>
            <ac:picMk id="5130" creationId="{FF710911-F500-462D-9EC4-5332E7206308}"/>
          </ac:picMkLst>
        </pc:picChg>
      </pc:sldChg>
      <pc:sldChg chg="addSp modSp mod">
        <pc:chgData name="Maxime Charriere" userId="01c31a1cfc8e0b17" providerId="LiveId" clId="{D4FEBF1F-9C22-4295-8B03-1CBEEC765138}" dt="2020-09-01T15:59:02.682" v="72" actId="1076"/>
        <pc:sldMkLst>
          <pc:docMk/>
          <pc:sldMk cId="870522805" sldId="315"/>
        </pc:sldMkLst>
        <pc:picChg chg="add mod">
          <ac:chgData name="Maxime Charriere" userId="01c31a1cfc8e0b17" providerId="LiveId" clId="{D4FEBF1F-9C22-4295-8B03-1CBEEC765138}" dt="2020-09-01T15:58:57.773" v="71" actId="1076"/>
          <ac:picMkLst>
            <pc:docMk/>
            <pc:sldMk cId="870522805" sldId="315"/>
            <ac:picMk id="3" creationId="{FFEBDA9E-1A9D-432F-A10E-0A58EEF8F681}"/>
          </ac:picMkLst>
        </pc:picChg>
        <pc:picChg chg="mod">
          <ac:chgData name="Maxime Charriere" userId="01c31a1cfc8e0b17" providerId="LiveId" clId="{D4FEBF1F-9C22-4295-8B03-1CBEEC765138}" dt="2020-09-01T15:59:02.682" v="72" actId="1076"/>
          <ac:picMkLst>
            <pc:docMk/>
            <pc:sldMk cId="870522805" sldId="315"/>
            <ac:picMk id="6146" creationId="{32931F1E-3F3B-44A0-A3FC-889B0BB62A78}"/>
          </ac:picMkLst>
        </pc:picChg>
      </pc:sldChg>
      <pc:sldChg chg="del">
        <pc:chgData name="Maxime Charriere" userId="01c31a1cfc8e0b17" providerId="LiveId" clId="{D4FEBF1F-9C22-4295-8B03-1CBEEC765138}" dt="2020-09-01T15:52:33.953" v="11" actId="47"/>
        <pc:sldMkLst>
          <pc:docMk/>
          <pc:sldMk cId="1706693841" sldId="317"/>
        </pc:sldMkLst>
      </pc:sldChg>
      <pc:sldChg chg="delSp modSp mod">
        <pc:chgData name="Maxime Charriere" userId="01c31a1cfc8e0b17" providerId="LiveId" clId="{D4FEBF1F-9C22-4295-8B03-1CBEEC765138}" dt="2020-09-01T15:53:29.411" v="25" actId="20577"/>
        <pc:sldMkLst>
          <pc:docMk/>
          <pc:sldMk cId="4190567363" sldId="318"/>
        </pc:sldMkLst>
        <pc:spChg chg="mod">
          <ac:chgData name="Maxime Charriere" userId="01c31a1cfc8e0b17" providerId="LiveId" clId="{D4FEBF1F-9C22-4295-8B03-1CBEEC765138}" dt="2020-09-01T15:53:29.411" v="25" actId="20577"/>
          <ac:spMkLst>
            <pc:docMk/>
            <pc:sldMk cId="4190567363" sldId="318"/>
            <ac:spMk id="7" creationId="{C3E3D558-45B8-4277-887F-A8C32FAAC378}"/>
          </ac:spMkLst>
        </pc:spChg>
        <pc:spChg chg="del">
          <ac:chgData name="Maxime Charriere" userId="01c31a1cfc8e0b17" providerId="LiveId" clId="{D4FEBF1F-9C22-4295-8B03-1CBEEC765138}" dt="2020-09-01T15:52:41.300" v="12" actId="478"/>
          <ac:spMkLst>
            <pc:docMk/>
            <pc:sldMk cId="4190567363" sldId="318"/>
            <ac:spMk id="9" creationId="{A85010A4-37EC-4C9E-843E-B99782497FBD}"/>
          </ac:spMkLst>
        </pc:spChg>
        <pc:spChg chg="mod">
          <ac:chgData name="Maxime Charriere" userId="01c31a1cfc8e0b17" providerId="LiveId" clId="{D4FEBF1F-9C22-4295-8B03-1CBEEC765138}" dt="2020-09-01T15:52:56.131" v="15" actId="1076"/>
          <ac:spMkLst>
            <pc:docMk/>
            <pc:sldMk cId="4190567363" sldId="318"/>
            <ac:spMk id="10" creationId="{14FAD67A-04C6-433A-8EC2-D6E372C4DA26}"/>
          </ac:spMkLst>
        </pc:spChg>
        <pc:spChg chg="del">
          <ac:chgData name="Maxime Charriere" userId="01c31a1cfc8e0b17" providerId="LiveId" clId="{D4FEBF1F-9C22-4295-8B03-1CBEEC765138}" dt="2020-09-01T15:52:41.300" v="12" actId="478"/>
          <ac:spMkLst>
            <pc:docMk/>
            <pc:sldMk cId="4190567363" sldId="318"/>
            <ac:spMk id="11" creationId="{C6D75D18-C01E-4C3E-ACEE-A87C9DC9B076}"/>
          </ac:spMkLst>
        </pc:spChg>
        <pc:spChg chg="mod">
          <ac:chgData name="Maxime Charriere" userId="01c31a1cfc8e0b17" providerId="LiveId" clId="{D4FEBF1F-9C22-4295-8B03-1CBEEC765138}" dt="2020-09-01T15:53:17.941" v="17" actId="1076"/>
          <ac:spMkLst>
            <pc:docMk/>
            <pc:sldMk cId="4190567363" sldId="318"/>
            <ac:spMk id="12" creationId="{E70B5A54-003D-43F5-9183-AC6E9BB3BE2D}"/>
          </ac:spMkLst>
        </pc:spChg>
        <pc:picChg chg="del">
          <ac:chgData name="Maxime Charriere" userId="01c31a1cfc8e0b17" providerId="LiveId" clId="{D4FEBF1F-9C22-4295-8B03-1CBEEC765138}" dt="2020-09-01T15:52:41.300" v="12" actId="478"/>
          <ac:picMkLst>
            <pc:docMk/>
            <pc:sldMk cId="4190567363" sldId="318"/>
            <ac:picMk id="5" creationId="{D8BB6E3C-C7DA-4F5F-8A45-BB506CA56D83}"/>
          </ac:picMkLst>
        </pc:picChg>
        <pc:picChg chg="mod">
          <ac:chgData name="Maxime Charriere" userId="01c31a1cfc8e0b17" providerId="LiveId" clId="{D4FEBF1F-9C22-4295-8B03-1CBEEC765138}" dt="2020-09-01T15:52:56.131" v="15" actId="1076"/>
          <ac:picMkLst>
            <pc:docMk/>
            <pc:sldMk cId="4190567363" sldId="318"/>
            <ac:picMk id="8" creationId="{0164EBA3-432C-4911-818D-4CAC13BD4900}"/>
          </ac:picMkLst>
        </pc:picChg>
        <pc:picChg chg="del">
          <ac:chgData name="Maxime Charriere" userId="01c31a1cfc8e0b17" providerId="LiveId" clId="{D4FEBF1F-9C22-4295-8B03-1CBEEC765138}" dt="2020-09-01T15:52:41.300" v="12" actId="478"/>
          <ac:picMkLst>
            <pc:docMk/>
            <pc:sldMk cId="4190567363" sldId="318"/>
            <ac:picMk id="9218" creationId="{B6DEC446-C341-4960-AD8F-161579152DD2}"/>
          </ac:picMkLst>
        </pc:picChg>
        <pc:picChg chg="mod">
          <ac:chgData name="Maxime Charriere" userId="01c31a1cfc8e0b17" providerId="LiveId" clId="{D4FEBF1F-9C22-4295-8B03-1CBEEC765138}" dt="2020-09-01T15:53:17.941" v="17" actId="1076"/>
          <ac:picMkLst>
            <pc:docMk/>
            <pc:sldMk cId="4190567363" sldId="318"/>
            <ac:picMk id="9220" creationId="{93CEA296-02CE-410F-971A-76D38282ABA6}"/>
          </ac:picMkLst>
        </pc:picChg>
      </pc:sldChg>
      <pc:sldChg chg="del">
        <pc:chgData name="Maxime Charriere" userId="01c31a1cfc8e0b17" providerId="LiveId" clId="{D4FEBF1F-9C22-4295-8B03-1CBEEC765138}" dt="2020-09-01T15:52:32.513" v="10" actId="47"/>
        <pc:sldMkLst>
          <pc:docMk/>
          <pc:sldMk cId="2912251635" sldId="319"/>
        </pc:sldMkLst>
      </pc:sldChg>
      <pc:sldChg chg="addSp delSp modSp">
        <pc:chgData name="Maxime Charriere" userId="01c31a1cfc8e0b17" providerId="LiveId" clId="{D4FEBF1F-9C22-4295-8B03-1CBEEC765138}" dt="2020-09-01T16:04:49.196" v="106"/>
        <pc:sldMkLst>
          <pc:docMk/>
          <pc:sldMk cId="1297114035" sldId="327"/>
        </pc:sldMkLst>
        <pc:spChg chg="add del mod">
          <ac:chgData name="Maxime Charriere" userId="01c31a1cfc8e0b17" providerId="LiveId" clId="{D4FEBF1F-9C22-4295-8B03-1CBEEC765138}" dt="2020-09-01T16:04:49.196" v="106"/>
          <ac:spMkLst>
            <pc:docMk/>
            <pc:sldMk cId="1297114035" sldId="327"/>
            <ac:spMk id="2" creationId="{39AFCA5E-4F09-4ED5-A621-D789E18E1925}"/>
          </ac:spMkLst>
        </pc:spChg>
        <pc:spChg chg="add del mod">
          <ac:chgData name="Maxime Charriere" userId="01c31a1cfc8e0b17" providerId="LiveId" clId="{D4FEBF1F-9C22-4295-8B03-1CBEEC765138}" dt="2020-09-01T16:04:48.795" v="105"/>
          <ac:spMkLst>
            <pc:docMk/>
            <pc:sldMk cId="1297114035" sldId="327"/>
            <ac:spMk id="3" creationId="{C8756480-BF13-4384-882B-8A9CB86170F4}"/>
          </ac:spMkLst>
        </pc:spChg>
        <pc:spChg chg="add del mod">
          <ac:chgData name="Maxime Charriere" userId="01c31a1cfc8e0b17" providerId="LiveId" clId="{D4FEBF1F-9C22-4295-8B03-1CBEEC765138}" dt="2020-09-01T16:04:48.323" v="104"/>
          <ac:spMkLst>
            <pc:docMk/>
            <pc:sldMk cId="1297114035" sldId="327"/>
            <ac:spMk id="5" creationId="{CDA4FB30-32DA-4577-B48E-81D45A2AF52D}"/>
          </ac:spMkLst>
        </pc:spChg>
      </pc:sldChg>
      <pc:sldChg chg="addSp delSp modSp">
        <pc:chgData name="Maxime Charriere" userId="01c31a1cfc8e0b17" providerId="LiveId" clId="{D4FEBF1F-9C22-4295-8B03-1CBEEC765138}" dt="2020-09-01T16:04:33.795" v="98"/>
        <pc:sldMkLst>
          <pc:docMk/>
          <pc:sldMk cId="958370115" sldId="332"/>
        </pc:sldMkLst>
        <pc:spChg chg="add del mod">
          <ac:chgData name="Maxime Charriere" userId="01c31a1cfc8e0b17" providerId="LiveId" clId="{D4FEBF1F-9C22-4295-8B03-1CBEEC765138}" dt="2020-09-01T16:04:33.795" v="98"/>
          <ac:spMkLst>
            <pc:docMk/>
            <pc:sldMk cId="958370115" sldId="332"/>
            <ac:spMk id="2" creationId="{EA5C8AF6-847E-4EA3-9894-D2C8F95679AE}"/>
          </ac:spMkLst>
        </pc:spChg>
      </pc:sldChg>
      <pc:sldMasterChg chg="modSp mod modSldLayout">
        <pc:chgData name="Maxime Charriere" userId="01c31a1cfc8e0b17" providerId="LiveId" clId="{D4FEBF1F-9C22-4295-8B03-1CBEEC765138}" dt="2020-09-01T16:04:13.596" v="96" actId="1076"/>
        <pc:sldMasterMkLst>
          <pc:docMk/>
          <pc:sldMasterMk cId="750271594" sldId="2147483666"/>
        </pc:sldMasterMkLst>
        <pc:spChg chg="mod">
          <ac:chgData name="Maxime Charriere" userId="01c31a1cfc8e0b17" providerId="LiveId" clId="{D4FEBF1F-9C22-4295-8B03-1CBEEC765138}" dt="2020-09-01T16:02:12.382" v="81" actId="1076"/>
          <ac:spMkLst>
            <pc:docMk/>
            <pc:sldMasterMk cId="750271594" sldId="2147483666"/>
            <ac:spMk id="3" creationId="{4F1D03FF-71DD-414B-8057-B74D35EB6FA8}"/>
          </ac:spMkLst>
        </pc:spChg>
        <pc:spChg chg="mod">
          <ac:chgData name="Maxime Charriere" userId="01c31a1cfc8e0b17" providerId="LiveId" clId="{D4FEBF1F-9C22-4295-8B03-1CBEEC765138}" dt="2020-09-01T16:02:52.010" v="86" actId="255"/>
          <ac:spMkLst>
            <pc:docMk/>
            <pc:sldMasterMk cId="750271594" sldId="2147483666"/>
            <ac:spMk id="5" creationId="{DD5B5AF7-ACBD-4209-90F9-EE451A067BFE}"/>
          </ac:spMkLst>
        </pc:spChg>
        <pc:sldLayoutChg chg="addSp delSp modSp mod">
          <pc:chgData name="Maxime Charriere" userId="01c31a1cfc8e0b17" providerId="LiveId" clId="{D4FEBF1F-9C22-4295-8B03-1CBEEC765138}" dt="2020-09-01T16:03:20.927" v="93"/>
          <pc:sldLayoutMkLst>
            <pc:docMk/>
            <pc:sldMasterMk cId="750271594" sldId="2147483666"/>
            <pc:sldLayoutMk cId="0" sldId="2147483650"/>
          </pc:sldLayoutMkLst>
          <pc:spChg chg="del">
            <ac:chgData name="Maxime Charriere" userId="01c31a1cfc8e0b17" providerId="LiveId" clId="{D4FEBF1F-9C22-4295-8B03-1CBEEC765138}" dt="2020-09-01T16:03:20.067" v="92" actId="478"/>
            <ac:spMkLst>
              <pc:docMk/>
              <pc:sldMasterMk cId="750271594" sldId="2147483666"/>
              <pc:sldLayoutMk cId="0" sldId="2147483650"/>
              <ac:spMk id="2" creationId="{4ACB0B96-8815-4FB6-A698-3298CFE72B11}"/>
            </ac:spMkLst>
          </pc:spChg>
          <pc:spChg chg="add mod">
            <ac:chgData name="Maxime Charriere" userId="01c31a1cfc8e0b17" providerId="LiveId" clId="{D4FEBF1F-9C22-4295-8B03-1CBEEC765138}" dt="2020-09-01T16:03:20.927" v="93"/>
            <ac:spMkLst>
              <pc:docMk/>
              <pc:sldMasterMk cId="750271594" sldId="2147483666"/>
              <pc:sldLayoutMk cId="0" sldId="2147483650"/>
              <ac:spMk id="3" creationId="{EF8366B8-62B9-4EBD-AC92-8209BC5DFC7D}"/>
            </ac:spMkLst>
          </pc:spChg>
        </pc:sldLayoutChg>
        <pc:sldLayoutChg chg="addSp delSp modSp mod">
          <pc:chgData name="Maxime Charriere" userId="01c31a1cfc8e0b17" providerId="LiveId" clId="{D4FEBF1F-9C22-4295-8B03-1CBEEC765138}" dt="2020-09-01T16:03:17.478" v="91"/>
          <pc:sldLayoutMkLst>
            <pc:docMk/>
            <pc:sldMasterMk cId="750271594" sldId="2147483666"/>
            <pc:sldLayoutMk cId="0" sldId="2147483651"/>
          </pc:sldLayoutMkLst>
          <pc:spChg chg="del">
            <ac:chgData name="Maxime Charriere" userId="01c31a1cfc8e0b17" providerId="LiveId" clId="{D4FEBF1F-9C22-4295-8B03-1CBEEC765138}" dt="2020-09-01T16:03:16.363" v="90" actId="478"/>
            <ac:spMkLst>
              <pc:docMk/>
              <pc:sldMasterMk cId="750271594" sldId="2147483666"/>
              <pc:sldLayoutMk cId="0" sldId="2147483651"/>
              <ac:spMk id="3" creationId="{8F7B6357-8E50-4196-910B-4CA3366AACE8}"/>
            </ac:spMkLst>
          </pc:spChg>
          <pc:spChg chg="add mod">
            <ac:chgData name="Maxime Charriere" userId="01c31a1cfc8e0b17" providerId="LiveId" clId="{D4FEBF1F-9C22-4295-8B03-1CBEEC765138}" dt="2020-09-01T16:03:17.478" v="91"/>
            <ac:spMkLst>
              <pc:docMk/>
              <pc:sldMasterMk cId="750271594" sldId="2147483666"/>
              <pc:sldLayoutMk cId="0" sldId="2147483651"/>
              <ac:spMk id="4" creationId="{C082EF0A-CD80-46DA-AC48-927998D32EEA}"/>
            </ac:spMkLst>
          </pc:spChg>
        </pc:sldLayoutChg>
        <pc:sldLayoutChg chg="addSp delSp modSp mod">
          <pc:chgData name="Maxime Charriere" userId="01c31a1cfc8e0b17" providerId="LiveId" clId="{D4FEBF1F-9C22-4295-8B03-1CBEEC765138}" dt="2020-09-01T16:02:58.724" v="87"/>
          <pc:sldLayoutMkLst>
            <pc:docMk/>
            <pc:sldMasterMk cId="750271594" sldId="2147483666"/>
            <pc:sldLayoutMk cId="1432960355" sldId="2147483667"/>
          </pc:sldLayoutMkLst>
          <pc:spChg chg="add del mod">
            <ac:chgData name="Maxime Charriere" userId="01c31a1cfc8e0b17" providerId="LiveId" clId="{D4FEBF1F-9C22-4295-8B03-1CBEEC765138}" dt="2020-09-01T16:02:38.571" v="82" actId="478"/>
            <ac:spMkLst>
              <pc:docMk/>
              <pc:sldMasterMk cId="750271594" sldId="2147483666"/>
              <pc:sldLayoutMk cId="1432960355" sldId="2147483667"/>
              <ac:spMk id="3" creationId="{367DEDD9-39FD-464A-96B6-E5A038111B60}"/>
            </ac:spMkLst>
          </pc:spChg>
          <pc:spChg chg="add del mod">
            <ac:chgData name="Maxime Charriere" userId="01c31a1cfc8e0b17" providerId="LiveId" clId="{D4FEBF1F-9C22-4295-8B03-1CBEEC765138}" dt="2020-09-01T16:02:43.683" v="84" actId="478"/>
            <ac:spMkLst>
              <pc:docMk/>
              <pc:sldMasterMk cId="750271594" sldId="2147483666"/>
              <pc:sldLayoutMk cId="1432960355" sldId="2147483667"/>
              <ac:spMk id="4" creationId="{1142E19E-31F1-4056-88DE-E67380C32B4D}"/>
            </ac:spMkLst>
          </pc:spChg>
          <pc:spChg chg="add mod">
            <ac:chgData name="Maxime Charriere" userId="01c31a1cfc8e0b17" providerId="LiveId" clId="{D4FEBF1F-9C22-4295-8B03-1CBEEC765138}" dt="2020-09-01T16:02:58.724" v="87"/>
            <ac:spMkLst>
              <pc:docMk/>
              <pc:sldMasterMk cId="750271594" sldId="2147483666"/>
              <pc:sldLayoutMk cId="1432960355" sldId="2147483667"/>
              <ac:spMk id="7" creationId="{FC2E723E-815F-4E1F-BBCC-3C38BFE8D1AD}"/>
            </ac:spMkLst>
          </pc:spChg>
        </pc:sldLayoutChg>
        <pc:sldLayoutChg chg="addSp modSp">
          <pc:chgData name="Maxime Charriere" userId="01c31a1cfc8e0b17" providerId="LiveId" clId="{D4FEBF1F-9C22-4295-8B03-1CBEEC765138}" dt="2020-09-01T16:03:04.332" v="88"/>
          <pc:sldLayoutMkLst>
            <pc:docMk/>
            <pc:sldMasterMk cId="750271594" sldId="2147483666"/>
            <pc:sldLayoutMk cId="3687152864" sldId="2147483683"/>
          </pc:sldLayoutMkLst>
          <pc:spChg chg="add mod">
            <ac:chgData name="Maxime Charriere" userId="01c31a1cfc8e0b17" providerId="LiveId" clId="{D4FEBF1F-9C22-4295-8B03-1CBEEC765138}" dt="2020-09-01T16:03:04.332" v="88"/>
            <ac:spMkLst>
              <pc:docMk/>
              <pc:sldMasterMk cId="750271594" sldId="2147483666"/>
              <pc:sldLayoutMk cId="3687152864" sldId="2147483683"/>
              <ac:spMk id="4" creationId="{5086791E-F5EE-4364-A65C-DD993A1F7E83}"/>
            </ac:spMkLst>
          </pc:spChg>
        </pc:sldLayoutChg>
        <pc:sldLayoutChg chg="addSp modSp">
          <pc:chgData name="Maxime Charriere" userId="01c31a1cfc8e0b17" providerId="LiveId" clId="{D4FEBF1F-9C22-4295-8B03-1CBEEC765138}" dt="2020-09-01T16:03:07.404" v="89"/>
          <pc:sldLayoutMkLst>
            <pc:docMk/>
            <pc:sldMasterMk cId="750271594" sldId="2147483666"/>
            <pc:sldLayoutMk cId="742176071" sldId="2147483685"/>
          </pc:sldLayoutMkLst>
          <pc:spChg chg="add mod">
            <ac:chgData name="Maxime Charriere" userId="01c31a1cfc8e0b17" providerId="LiveId" clId="{D4FEBF1F-9C22-4295-8B03-1CBEEC765138}" dt="2020-09-01T16:03:07.404" v="89"/>
            <ac:spMkLst>
              <pc:docMk/>
              <pc:sldMasterMk cId="750271594" sldId="2147483666"/>
              <pc:sldLayoutMk cId="742176071" sldId="2147483685"/>
              <ac:spMk id="3" creationId="{27CAD71C-1FAF-4C52-BC27-C89EAAC02929}"/>
            </ac:spMkLst>
          </pc:spChg>
        </pc:sldLayoutChg>
        <pc:sldLayoutChg chg="addSp modSp mod">
          <pc:chgData name="Maxime Charriere" userId="01c31a1cfc8e0b17" providerId="LiveId" clId="{D4FEBF1F-9C22-4295-8B03-1CBEEC765138}" dt="2020-09-01T16:04:13.596" v="96" actId="1076"/>
          <pc:sldLayoutMkLst>
            <pc:docMk/>
            <pc:sldMasterMk cId="750271594" sldId="2147483666"/>
            <pc:sldLayoutMk cId="2758073238" sldId="2147483686"/>
          </pc:sldLayoutMkLst>
          <pc:spChg chg="add mod">
            <ac:chgData name="Maxime Charriere" userId="01c31a1cfc8e0b17" providerId="LiveId" clId="{D4FEBF1F-9C22-4295-8B03-1CBEEC765138}" dt="2020-09-01T16:04:13.596" v="96" actId="1076"/>
            <ac:spMkLst>
              <pc:docMk/>
              <pc:sldMasterMk cId="750271594" sldId="2147483666"/>
              <pc:sldLayoutMk cId="2758073238" sldId="2147483686"/>
              <ac:spMk id="3" creationId="{924FC8ED-ACF8-410A-8DD0-04190EE738B2}"/>
            </ac:spMkLst>
          </pc:spChg>
        </pc:sldLayoutChg>
      </pc:sldMasterChg>
    </pc:docChg>
  </pc:docChgLst>
  <pc:docChgLst>
    <pc:chgData name="Maxime Charriere" userId="01c31a1cfc8e0b17" providerId="LiveId" clId="{8BB3BE36-2EE0-4B4C-A5D5-D48E9DAD7F21}"/>
    <pc:docChg chg="undo custSel addSld delSld modSld sldOrd modMainMaster">
      <pc:chgData name="Maxime Charriere" userId="01c31a1cfc8e0b17" providerId="LiveId" clId="{8BB3BE36-2EE0-4B4C-A5D5-D48E9DAD7F21}" dt="2020-06-12T12:54:12.348" v="1148" actId="20577"/>
      <pc:docMkLst>
        <pc:docMk/>
      </pc:docMkLst>
      <pc:sldChg chg="modSp">
        <pc:chgData name="Maxime Charriere" userId="01c31a1cfc8e0b17" providerId="LiveId" clId="{8BB3BE36-2EE0-4B4C-A5D5-D48E9DAD7F21}" dt="2020-06-12T12:54:12.348" v="1148" actId="20577"/>
        <pc:sldMkLst>
          <pc:docMk/>
          <pc:sldMk cId="0" sldId="257"/>
        </pc:sldMkLst>
        <pc:spChg chg="mod">
          <ac:chgData name="Maxime Charriere" userId="01c31a1cfc8e0b17" providerId="LiveId" clId="{8BB3BE36-2EE0-4B4C-A5D5-D48E9DAD7F21}" dt="2020-06-12T09:51:20.291" v="445" actId="20577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5:10.460" v="594" actId="20577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2:11.144" v="523" actId="20577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2:24.302" v="535" actId="20577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3:21.218" v="574" actId="255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4:24.357" v="587" actId="20577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1:28.001" v="460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5:43.737" v="617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12:54:12.348" v="1148" actId="20577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6:38.186" v="651" actId="20577"/>
          <ac:spMkLst>
            <pc:docMk/>
            <pc:sldMk cId="0" sldId="257"/>
            <ac:spMk id="152" creationId="{00000000-0000-0000-0000-000000000000}"/>
          </ac:spMkLst>
        </pc:spChg>
      </pc:sldChg>
      <pc:sldChg chg="del">
        <pc:chgData name="Maxime Charriere" userId="01c31a1cfc8e0b17" providerId="LiveId" clId="{8BB3BE36-2EE0-4B4C-A5D5-D48E9DAD7F21}" dt="2020-06-12T11:14:11.985" v="1079" actId="2696"/>
        <pc:sldMkLst>
          <pc:docMk/>
          <pc:sldMk cId="0" sldId="258"/>
        </pc:sldMkLst>
      </pc:sldChg>
      <pc:sldChg chg="del">
        <pc:chgData name="Maxime Charriere" userId="01c31a1cfc8e0b17" providerId="LiveId" clId="{8BB3BE36-2EE0-4B4C-A5D5-D48E9DAD7F21}" dt="2020-06-12T11:14:12.010" v="1080" actId="2696"/>
        <pc:sldMkLst>
          <pc:docMk/>
          <pc:sldMk cId="0" sldId="259"/>
        </pc:sldMkLst>
      </pc:sldChg>
      <pc:sldChg chg="del">
        <pc:chgData name="Maxime Charriere" userId="01c31a1cfc8e0b17" providerId="LiveId" clId="{8BB3BE36-2EE0-4B4C-A5D5-D48E9DAD7F21}" dt="2020-06-12T11:14:12.031" v="1082" actId="2696"/>
        <pc:sldMkLst>
          <pc:docMk/>
          <pc:sldMk cId="0" sldId="260"/>
        </pc:sldMkLst>
      </pc:sldChg>
      <pc:sldChg chg="del">
        <pc:chgData name="Maxime Charriere" userId="01c31a1cfc8e0b17" providerId="LiveId" clId="{8BB3BE36-2EE0-4B4C-A5D5-D48E9DAD7F21}" dt="2020-06-12T11:14:12.049" v="1083" actId="2696"/>
        <pc:sldMkLst>
          <pc:docMk/>
          <pc:sldMk cId="0" sldId="261"/>
        </pc:sldMkLst>
      </pc:sldChg>
      <pc:sldChg chg="del">
        <pc:chgData name="Maxime Charriere" userId="01c31a1cfc8e0b17" providerId="LiveId" clId="{8BB3BE36-2EE0-4B4C-A5D5-D48E9DAD7F21}" dt="2020-06-12T11:14:12.073" v="1085" actId="2696"/>
        <pc:sldMkLst>
          <pc:docMk/>
          <pc:sldMk cId="0" sldId="262"/>
        </pc:sldMkLst>
      </pc:sldChg>
      <pc:sldChg chg="del">
        <pc:chgData name="Maxime Charriere" userId="01c31a1cfc8e0b17" providerId="LiveId" clId="{8BB3BE36-2EE0-4B4C-A5D5-D48E9DAD7F21}" dt="2020-06-12T11:14:12.088" v="1086" actId="2696"/>
        <pc:sldMkLst>
          <pc:docMk/>
          <pc:sldMk cId="0" sldId="263"/>
        </pc:sldMkLst>
      </pc:sldChg>
      <pc:sldChg chg="del">
        <pc:chgData name="Maxime Charriere" userId="01c31a1cfc8e0b17" providerId="LiveId" clId="{8BB3BE36-2EE0-4B4C-A5D5-D48E9DAD7F21}" dt="2020-06-12T11:14:12.116" v="1088" actId="2696"/>
        <pc:sldMkLst>
          <pc:docMk/>
          <pc:sldMk cId="0" sldId="264"/>
        </pc:sldMkLst>
      </pc:sldChg>
      <pc:sldChg chg="del">
        <pc:chgData name="Maxime Charriere" userId="01c31a1cfc8e0b17" providerId="LiveId" clId="{8BB3BE36-2EE0-4B4C-A5D5-D48E9DAD7F21}" dt="2020-06-12T11:14:12.135" v="1089" actId="2696"/>
        <pc:sldMkLst>
          <pc:docMk/>
          <pc:sldMk cId="0" sldId="265"/>
        </pc:sldMkLst>
      </pc:sldChg>
      <pc:sldChg chg="del">
        <pc:chgData name="Maxime Charriere" userId="01c31a1cfc8e0b17" providerId="LiveId" clId="{8BB3BE36-2EE0-4B4C-A5D5-D48E9DAD7F21}" dt="2020-06-12T11:14:12.156" v="1091" actId="2696"/>
        <pc:sldMkLst>
          <pc:docMk/>
          <pc:sldMk cId="0" sldId="266"/>
        </pc:sldMkLst>
      </pc:sldChg>
      <pc:sldChg chg="del">
        <pc:chgData name="Maxime Charriere" userId="01c31a1cfc8e0b17" providerId="LiveId" clId="{8BB3BE36-2EE0-4B4C-A5D5-D48E9DAD7F21}" dt="2020-06-12T11:14:12.191" v="1093" actId="2696"/>
        <pc:sldMkLst>
          <pc:docMk/>
          <pc:sldMk cId="0" sldId="267"/>
        </pc:sldMkLst>
      </pc:sldChg>
      <pc:sldChg chg="del">
        <pc:chgData name="Maxime Charriere" userId="01c31a1cfc8e0b17" providerId="LiveId" clId="{8BB3BE36-2EE0-4B4C-A5D5-D48E9DAD7F21}" dt="2020-06-12T11:14:12.214" v="1094" actId="2696"/>
        <pc:sldMkLst>
          <pc:docMk/>
          <pc:sldMk cId="0" sldId="268"/>
        </pc:sldMkLst>
      </pc:sldChg>
      <pc:sldChg chg="del">
        <pc:chgData name="Maxime Charriere" userId="01c31a1cfc8e0b17" providerId="LiveId" clId="{8BB3BE36-2EE0-4B4C-A5D5-D48E9DAD7F21}" dt="2020-06-12T11:14:12.241" v="1096" actId="2696"/>
        <pc:sldMkLst>
          <pc:docMk/>
          <pc:sldMk cId="0" sldId="269"/>
        </pc:sldMkLst>
      </pc:sldChg>
      <pc:sldChg chg="modSp del">
        <pc:chgData name="Maxime Charriere" userId="01c31a1cfc8e0b17" providerId="LiveId" clId="{8BB3BE36-2EE0-4B4C-A5D5-D48E9DAD7F21}" dt="2020-06-12T11:14:12.276" v="1098" actId="2696"/>
        <pc:sldMkLst>
          <pc:docMk/>
          <pc:sldMk cId="0" sldId="270"/>
        </pc:sldMkLst>
        <pc:spChg chg="mod">
          <ac:chgData name="Maxime Charriere" userId="01c31a1cfc8e0b17" providerId="LiveId" clId="{8BB3BE36-2EE0-4B4C-A5D5-D48E9DAD7F21}" dt="2020-06-12T10:03:56.664" v="655" actId="1076"/>
          <ac:spMkLst>
            <pc:docMk/>
            <pc:sldMk cId="0" sldId="270"/>
            <ac:spMk id="561" creationId="{00000000-0000-0000-0000-000000000000}"/>
          </ac:spMkLst>
        </pc:spChg>
      </pc:sldChg>
      <pc:sldChg chg="del">
        <pc:chgData name="Maxime Charriere" userId="01c31a1cfc8e0b17" providerId="LiveId" clId="{8BB3BE36-2EE0-4B4C-A5D5-D48E9DAD7F21}" dt="2020-06-12T11:14:12.297" v="1099" actId="2696"/>
        <pc:sldMkLst>
          <pc:docMk/>
          <pc:sldMk cId="0" sldId="271"/>
        </pc:sldMkLst>
      </pc:sldChg>
      <pc:sldChg chg="del">
        <pc:chgData name="Maxime Charriere" userId="01c31a1cfc8e0b17" providerId="LiveId" clId="{8BB3BE36-2EE0-4B4C-A5D5-D48E9DAD7F21}" dt="2020-06-12T11:14:12.316" v="1101" actId="2696"/>
        <pc:sldMkLst>
          <pc:docMk/>
          <pc:sldMk cId="0" sldId="272"/>
        </pc:sldMkLst>
      </pc:sldChg>
      <pc:sldChg chg="del">
        <pc:chgData name="Maxime Charriere" userId="01c31a1cfc8e0b17" providerId="LiveId" clId="{8BB3BE36-2EE0-4B4C-A5D5-D48E9DAD7F21}" dt="2020-06-12T11:14:12.339" v="1102" actId="2696"/>
        <pc:sldMkLst>
          <pc:docMk/>
          <pc:sldMk cId="0" sldId="273"/>
        </pc:sldMkLst>
      </pc:sldChg>
      <pc:sldChg chg="del">
        <pc:chgData name="Maxime Charriere" userId="01c31a1cfc8e0b17" providerId="LiveId" clId="{8BB3BE36-2EE0-4B4C-A5D5-D48E9DAD7F21}" dt="2020-06-12T11:14:12.363" v="1103" actId="2696"/>
        <pc:sldMkLst>
          <pc:docMk/>
          <pc:sldMk cId="0" sldId="274"/>
        </pc:sldMkLst>
      </pc:sldChg>
      <pc:sldChg chg="del">
        <pc:chgData name="Maxime Charriere" userId="01c31a1cfc8e0b17" providerId="LiveId" clId="{8BB3BE36-2EE0-4B4C-A5D5-D48E9DAD7F21}" dt="2020-06-12T11:14:12.385" v="1105" actId="2696"/>
        <pc:sldMkLst>
          <pc:docMk/>
          <pc:sldMk cId="0" sldId="275"/>
        </pc:sldMkLst>
      </pc:sldChg>
      <pc:sldChg chg="del">
        <pc:chgData name="Maxime Charriere" userId="01c31a1cfc8e0b17" providerId="LiveId" clId="{8BB3BE36-2EE0-4B4C-A5D5-D48E9DAD7F21}" dt="2020-06-12T11:14:12.403" v="1106" actId="2696"/>
        <pc:sldMkLst>
          <pc:docMk/>
          <pc:sldMk cId="0" sldId="276"/>
        </pc:sldMkLst>
      </pc:sldChg>
      <pc:sldChg chg="del">
        <pc:chgData name="Maxime Charriere" userId="01c31a1cfc8e0b17" providerId="LiveId" clId="{8BB3BE36-2EE0-4B4C-A5D5-D48E9DAD7F21}" dt="2020-06-12T11:14:12.419" v="1107" actId="2696"/>
        <pc:sldMkLst>
          <pc:docMk/>
          <pc:sldMk cId="0" sldId="277"/>
        </pc:sldMkLst>
      </pc:sldChg>
      <pc:sldChg chg="del">
        <pc:chgData name="Maxime Charriere" userId="01c31a1cfc8e0b17" providerId="LiveId" clId="{8BB3BE36-2EE0-4B4C-A5D5-D48E9DAD7F21}" dt="2020-06-12T11:14:12.439" v="1109" actId="2696"/>
        <pc:sldMkLst>
          <pc:docMk/>
          <pc:sldMk cId="0" sldId="278"/>
        </pc:sldMkLst>
      </pc:sldChg>
      <pc:sldChg chg="del">
        <pc:chgData name="Maxime Charriere" userId="01c31a1cfc8e0b17" providerId="LiveId" clId="{8BB3BE36-2EE0-4B4C-A5D5-D48E9DAD7F21}" dt="2020-06-12T11:14:12.462" v="1110" actId="2696"/>
        <pc:sldMkLst>
          <pc:docMk/>
          <pc:sldMk cId="0" sldId="279"/>
        </pc:sldMkLst>
      </pc:sldChg>
      <pc:sldChg chg="del">
        <pc:chgData name="Maxime Charriere" userId="01c31a1cfc8e0b17" providerId="LiveId" clId="{8BB3BE36-2EE0-4B4C-A5D5-D48E9DAD7F21}" dt="2020-06-12T11:14:12.523" v="1112" actId="2696"/>
        <pc:sldMkLst>
          <pc:docMk/>
          <pc:sldMk cId="0" sldId="280"/>
        </pc:sldMkLst>
      </pc:sldChg>
      <pc:sldChg chg="del">
        <pc:chgData name="Maxime Charriere" userId="01c31a1cfc8e0b17" providerId="LiveId" clId="{8BB3BE36-2EE0-4B4C-A5D5-D48E9DAD7F21}" dt="2020-06-12T11:14:12.548" v="1113" actId="2696"/>
        <pc:sldMkLst>
          <pc:docMk/>
          <pc:sldMk cId="0" sldId="281"/>
        </pc:sldMkLst>
      </pc:sldChg>
      <pc:sldChg chg="del">
        <pc:chgData name="Maxime Charriere" userId="01c31a1cfc8e0b17" providerId="LiveId" clId="{8BB3BE36-2EE0-4B4C-A5D5-D48E9DAD7F21}" dt="2020-06-12T11:14:12.626" v="1114" actId="2696"/>
        <pc:sldMkLst>
          <pc:docMk/>
          <pc:sldMk cId="0" sldId="282"/>
        </pc:sldMkLst>
      </pc:sldChg>
      <pc:sldChg chg="del">
        <pc:chgData name="Maxime Charriere" userId="01c31a1cfc8e0b17" providerId="LiveId" clId="{8BB3BE36-2EE0-4B4C-A5D5-D48E9DAD7F21}" dt="2020-06-12T11:14:13.024" v="1115" actId="2696"/>
        <pc:sldMkLst>
          <pc:docMk/>
          <pc:sldMk cId="0" sldId="283"/>
        </pc:sldMkLst>
      </pc:sldChg>
      <pc:sldChg chg="del">
        <pc:chgData name="Maxime Charriere" userId="01c31a1cfc8e0b17" providerId="LiveId" clId="{8BB3BE36-2EE0-4B4C-A5D5-D48E9DAD7F21}" dt="2020-06-12T11:14:13.134" v="1116" actId="2696"/>
        <pc:sldMkLst>
          <pc:docMk/>
          <pc:sldMk cId="0" sldId="284"/>
        </pc:sldMkLst>
      </pc:sldChg>
      <pc:sldChg chg="del">
        <pc:chgData name="Maxime Charriere" userId="01c31a1cfc8e0b17" providerId="LiveId" clId="{8BB3BE36-2EE0-4B4C-A5D5-D48E9DAD7F21}" dt="2020-06-12T11:14:13.192" v="1117" actId="2696"/>
        <pc:sldMkLst>
          <pc:docMk/>
          <pc:sldMk cId="0" sldId="285"/>
        </pc:sldMkLst>
      </pc:sldChg>
      <pc:sldChg chg="del">
        <pc:chgData name="Maxime Charriere" userId="01c31a1cfc8e0b17" providerId="LiveId" clId="{8BB3BE36-2EE0-4B4C-A5D5-D48E9DAD7F21}" dt="2020-06-12T11:14:13.269" v="1118" actId="2696"/>
        <pc:sldMkLst>
          <pc:docMk/>
          <pc:sldMk cId="0" sldId="286"/>
        </pc:sldMkLst>
      </pc:sldChg>
      <pc:sldChg chg="del">
        <pc:chgData name="Maxime Charriere" userId="01c31a1cfc8e0b17" providerId="LiveId" clId="{8BB3BE36-2EE0-4B4C-A5D5-D48E9DAD7F21}" dt="2020-06-12T11:14:13.337" v="1119" actId="2696"/>
        <pc:sldMkLst>
          <pc:docMk/>
          <pc:sldMk cId="0" sldId="287"/>
        </pc:sldMkLst>
      </pc:sldChg>
      <pc:sldChg chg="del">
        <pc:chgData name="Maxime Charriere" userId="01c31a1cfc8e0b17" providerId="LiveId" clId="{8BB3BE36-2EE0-4B4C-A5D5-D48E9DAD7F21}" dt="2020-06-12T11:14:13.382" v="1120" actId="2696"/>
        <pc:sldMkLst>
          <pc:docMk/>
          <pc:sldMk cId="0" sldId="288"/>
        </pc:sldMkLst>
      </pc:sldChg>
      <pc:sldChg chg="del">
        <pc:chgData name="Maxime Charriere" userId="01c31a1cfc8e0b17" providerId="LiveId" clId="{8BB3BE36-2EE0-4B4C-A5D5-D48E9DAD7F21}" dt="2020-06-12T11:14:13.453" v="1121" actId="2696"/>
        <pc:sldMkLst>
          <pc:docMk/>
          <pc:sldMk cId="0" sldId="289"/>
        </pc:sldMkLst>
      </pc:sldChg>
      <pc:sldChg chg="del">
        <pc:chgData name="Maxime Charriere" userId="01c31a1cfc8e0b17" providerId="LiveId" clId="{8BB3BE36-2EE0-4B4C-A5D5-D48E9DAD7F21}" dt="2020-06-12T11:14:13.519" v="1122" actId="2696"/>
        <pc:sldMkLst>
          <pc:docMk/>
          <pc:sldMk cId="0" sldId="290"/>
        </pc:sldMkLst>
      </pc:sldChg>
      <pc:sldChg chg="del">
        <pc:chgData name="Maxime Charriere" userId="01c31a1cfc8e0b17" providerId="LiveId" clId="{8BB3BE36-2EE0-4B4C-A5D5-D48E9DAD7F21}" dt="2020-06-12T11:14:13.621" v="1123" actId="2696"/>
        <pc:sldMkLst>
          <pc:docMk/>
          <pc:sldMk cId="0" sldId="291"/>
        </pc:sldMkLst>
      </pc:sldChg>
      <pc:sldChg chg="del">
        <pc:chgData name="Maxime Charriere" userId="01c31a1cfc8e0b17" providerId="LiveId" clId="{8BB3BE36-2EE0-4B4C-A5D5-D48E9DAD7F21}" dt="2020-06-12T11:14:13.675" v="1124" actId="2696"/>
        <pc:sldMkLst>
          <pc:docMk/>
          <pc:sldMk cId="0" sldId="292"/>
        </pc:sldMkLst>
      </pc:sldChg>
      <pc:sldChg chg="del">
        <pc:chgData name="Maxime Charriere" userId="01c31a1cfc8e0b17" providerId="LiveId" clId="{8BB3BE36-2EE0-4B4C-A5D5-D48E9DAD7F21}" dt="2020-06-12T11:14:13.733" v="1125" actId="2696"/>
        <pc:sldMkLst>
          <pc:docMk/>
          <pc:sldMk cId="0" sldId="293"/>
        </pc:sldMkLst>
      </pc:sldChg>
      <pc:sldChg chg="del">
        <pc:chgData name="Maxime Charriere" userId="01c31a1cfc8e0b17" providerId="LiveId" clId="{8BB3BE36-2EE0-4B4C-A5D5-D48E9DAD7F21}" dt="2020-06-12T11:14:13.799" v="1126" actId="2696"/>
        <pc:sldMkLst>
          <pc:docMk/>
          <pc:sldMk cId="0" sldId="294"/>
        </pc:sldMkLst>
      </pc:sldChg>
      <pc:sldChg chg="modSp">
        <pc:chgData name="Maxime Charriere" userId="01c31a1cfc8e0b17" providerId="LiveId" clId="{8BB3BE36-2EE0-4B4C-A5D5-D48E9DAD7F21}" dt="2020-06-12T12:16:02.860" v="1142" actId="1076"/>
        <pc:sldMkLst>
          <pc:docMk/>
          <pc:sldMk cId="0" sldId="297"/>
        </pc:sldMkLst>
        <pc:spChg chg="mod">
          <ac:chgData name="Maxime Charriere" userId="01c31a1cfc8e0b17" providerId="LiveId" clId="{8BB3BE36-2EE0-4B4C-A5D5-D48E9DAD7F21}" dt="2020-06-12T12:15:45.056" v="1140" actId="1076"/>
          <ac:spMkLst>
            <pc:docMk/>
            <pc:sldMk cId="0" sldId="297"/>
            <ac:spMk id="7" creationId="{65FD7C70-4F8C-4DB5-9FA4-D1118FEBBC7B}"/>
          </ac:spMkLst>
        </pc:spChg>
        <pc:spChg chg="mod">
          <ac:chgData name="Maxime Charriere" userId="01c31a1cfc8e0b17" providerId="LiveId" clId="{8BB3BE36-2EE0-4B4C-A5D5-D48E9DAD7F21}" dt="2020-06-12T12:16:02.860" v="1142" actId="1076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12:15:42.096" v="1139" actId="207"/>
          <ac:spMkLst>
            <pc:docMk/>
            <pc:sldMk cId="0" sldId="297"/>
            <ac:spMk id="131" creationId="{00000000-0000-0000-0000-000000000000}"/>
          </ac:spMkLst>
        </pc:spChg>
      </pc:sldChg>
      <pc:sldChg chg="addSp delSp modSp add modAnim">
        <pc:chgData name="Maxime Charriere" userId="01c31a1cfc8e0b17" providerId="LiveId" clId="{8BB3BE36-2EE0-4B4C-A5D5-D48E9DAD7F21}" dt="2020-06-12T09:39:21.471" v="370"/>
        <pc:sldMkLst>
          <pc:docMk/>
          <pc:sldMk cId="1963305231" sldId="298"/>
        </pc:sldMkLst>
        <pc:spChg chg="mod">
          <ac:chgData name="Maxime Charriere" userId="01c31a1cfc8e0b17" providerId="LiveId" clId="{8BB3BE36-2EE0-4B4C-A5D5-D48E9DAD7F21}" dt="2020-06-12T08:16:29.050" v="11" actId="20577"/>
          <ac:spMkLst>
            <pc:docMk/>
            <pc:sldMk cId="1963305231" sldId="298"/>
            <ac:spMk id="2" creationId="{1D0D37CB-468E-4820-8F2E-2C162DF6AAAC}"/>
          </ac:spMkLst>
        </pc:spChg>
        <pc:grpChg chg="add mod">
          <ac:chgData name="Maxime Charriere" userId="01c31a1cfc8e0b17" providerId="LiveId" clId="{8BB3BE36-2EE0-4B4C-A5D5-D48E9DAD7F21}" dt="2020-06-12T09:25:55.681" v="263" actId="164"/>
          <ac:grpSpMkLst>
            <pc:docMk/>
            <pc:sldMk cId="1963305231" sldId="298"/>
            <ac:grpSpMk id="45" creationId="{6FDC256D-847B-44F5-9754-51FAEBF2E810}"/>
          </ac:grpSpMkLst>
        </pc:grpChg>
        <pc:grpChg chg="add mod">
          <ac:chgData name="Maxime Charriere" userId="01c31a1cfc8e0b17" providerId="LiveId" clId="{8BB3BE36-2EE0-4B4C-A5D5-D48E9DAD7F21}" dt="2020-06-12T09:26:00.115" v="264" actId="164"/>
          <ac:grpSpMkLst>
            <pc:docMk/>
            <pc:sldMk cId="1963305231" sldId="298"/>
            <ac:grpSpMk id="46" creationId="{1E9BDF37-B290-49B7-9D53-268E6EEAA624}"/>
          </ac:grpSpMkLst>
        </pc:grpChg>
        <pc:grpChg chg="add mod">
          <ac:chgData name="Maxime Charriere" userId="01c31a1cfc8e0b17" providerId="LiveId" clId="{8BB3BE36-2EE0-4B4C-A5D5-D48E9DAD7F21}" dt="2020-06-12T09:26:04.184" v="265" actId="164"/>
          <ac:grpSpMkLst>
            <pc:docMk/>
            <pc:sldMk cId="1963305231" sldId="298"/>
            <ac:grpSpMk id="47" creationId="{7BE5760D-0949-40E9-8895-5A9D67F21692}"/>
          </ac:grpSpMkLst>
        </pc:grpChg>
        <pc:grpChg chg="add mod">
          <ac:chgData name="Maxime Charriere" userId="01c31a1cfc8e0b17" providerId="LiveId" clId="{8BB3BE36-2EE0-4B4C-A5D5-D48E9DAD7F21}" dt="2020-06-12T09:29:50.793" v="300" actId="14826"/>
          <ac:grpSpMkLst>
            <pc:docMk/>
            <pc:sldMk cId="1963305231" sldId="298"/>
            <ac:grpSpMk id="48" creationId="{D635A97A-3328-4883-B631-15BAA79FFDA1}"/>
          </ac:grpSpMkLst>
        </pc:grpChg>
        <pc:grpChg chg="add mod">
          <ac:chgData name="Maxime Charriere" userId="01c31a1cfc8e0b17" providerId="LiveId" clId="{8BB3BE36-2EE0-4B4C-A5D5-D48E9DAD7F21}" dt="2020-06-12T09:26:11.903" v="267" actId="164"/>
          <ac:grpSpMkLst>
            <pc:docMk/>
            <pc:sldMk cId="1963305231" sldId="298"/>
            <ac:grpSpMk id="49" creationId="{7953B33F-C7CC-4494-B3AA-376F1218B52D}"/>
          </ac:grpSpMkLst>
        </pc:grpChg>
        <pc:grpChg chg="add mod">
          <ac:chgData name="Maxime Charriere" userId="01c31a1cfc8e0b17" providerId="LiveId" clId="{8BB3BE36-2EE0-4B4C-A5D5-D48E9DAD7F21}" dt="2020-06-12T09:29:50.590" v="299" actId="14826"/>
          <ac:grpSpMkLst>
            <pc:docMk/>
            <pc:sldMk cId="1963305231" sldId="298"/>
            <ac:grpSpMk id="50" creationId="{F090A4AD-5686-40C1-BEDE-2AC2623810E1}"/>
          </ac:grpSpMkLst>
        </pc:grpChg>
        <pc:grpChg chg="add mod">
          <ac:chgData name="Maxime Charriere" userId="01c31a1cfc8e0b17" providerId="LiveId" clId="{8BB3BE36-2EE0-4B4C-A5D5-D48E9DAD7F21}" dt="2020-06-12T09:26:19.222" v="269" actId="164"/>
          <ac:grpSpMkLst>
            <pc:docMk/>
            <pc:sldMk cId="1963305231" sldId="298"/>
            <ac:grpSpMk id="51" creationId="{D1E24A0E-56D2-421A-A1F6-75E1CA85A83E}"/>
          </ac:grpSpMkLst>
        </pc:grpChg>
        <pc:grpChg chg="add mod">
          <ac:chgData name="Maxime Charriere" userId="01c31a1cfc8e0b17" providerId="LiveId" clId="{8BB3BE36-2EE0-4B4C-A5D5-D48E9DAD7F21}" dt="2020-06-12T09:26:23.328" v="270" actId="164"/>
          <ac:grpSpMkLst>
            <pc:docMk/>
            <pc:sldMk cId="1963305231" sldId="298"/>
            <ac:grpSpMk id="52" creationId="{C41439A0-91B4-4D58-986C-578E655DB9C1}"/>
          </ac:grpSpMkLst>
        </pc:grpChg>
        <pc:grpChg chg="add mod">
          <ac:chgData name="Maxime Charriere" userId="01c31a1cfc8e0b17" providerId="LiveId" clId="{8BB3BE36-2EE0-4B4C-A5D5-D48E9DAD7F21}" dt="2020-06-12T09:26:26.936" v="271" actId="164"/>
          <ac:grpSpMkLst>
            <pc:docMk/>
            <pc:sldMk cId="1963305231" sldId="298"/>
            <ac:grpSpMk id="53" creationId="{D0314452-0518-46A3-AB4F-DB207B1DC602}"/>
          </ac:grpSpMkLst>
        </pc:grpChg>
        <pc:grpChg chg="add">
          <ac:chgData name="Maxime Charriere" userId="01c31a1cfc8e0b17" providerId="LiveId" clId="{8BB3BE36-2EE0-4B4C-A5D5-D48E9DAD7F21}" dt="2020-06-12T09:38:53.033" v="366"/>
          <ac:grpSpMkLst>
            <pc:docMk/>
            <pc:sldMk cId="1963305231" sldId="298"/>
            <ac:grpSpMk id="55" creationId="{D91D1B9F-9FA2-4A25-9FF7-C8E6596BF644}"/>
          </ac:grpSpMkLst>
        </pc:grpChg>
        <pc:picChg chg="add mod">
          <ac:chgData name="Maxime Charriere" userId="01c31a1cfc8e0b17" providerId="LiveId" clId="{8BB3BE36-2EE0-4B4C-A5D5-D48E9DAD7F21}" dt="2020-06-12T09:10:57.006" v="89" actId="14100"/>
          <ac:picMkLst>
            <pc:docMk/>
            <pc:sldMk cId="1963305231" sldId="298"/>
            <ac:picMk id="4" creationId="{6879B8AB-B092-450B-AAE7-164F0B52C461}"/>
          </ac:picMkLst>
        </pc:picChg>
        <pc:picChg chg="add del mod">
          <ac:chgData name="Maxime Charriere" userId="01c31a1cfc8e0b17" providerId="LiveId" clId="{8BB3BE36-2EE0-4B4C-A5D5-D48E9DAD7F21}" dt="2020-06-12T09:08:20.631" v="34" actId="478"/>
          <ac:picMkLst>
            <pc:docMk/>
            <pc:sldMk cId="1963305231" sldId="298"/>
            <ac:picMk id="6" creationId="{D503056A-1F11-4EB0-84EF-A37C3AC33C4D}"/>
          </ac:picMkLst>
        </pc:picChg>
        <pc:picChg chg="add mod">
          <ac:chgData name="Maxime Charriere" userId="01c31a1cfc8e0b17" providerId="LiveId" clId="{8BB3BE36-2EE0-4B4C-A5D5-D48E9DAD7F21}" dt="2020-06-12T09:26:11.903" v="267" actId="164"/>
          <ac:picMkLst>
            <pc:docMk/>
            <pc:sldMk cId="1963305231" sldId="298"/>
            <ac:picMk id="8" creationId="{4AE4F28E-5CF7-4C70-8EB9-9916884458B3}"/>
          </ac:picMkLst>
        </pc:picChg>
        <pc:picChg chg="add mod">
          <ac:chgData name="Maxime Charriere" userId="01c31a1cfc8e0b17" providerId="LiveId" clId="{8BB3BE36-2EE0-4B4C-A5D5-D48E9DAD7F21}" dt="2020-06-12T09:26:23.328" v="270" actId="164"/>
          <ac:picMkLst>
            <pc:docMk/>
            <pc:sldMk cId="1963305231" sldId="298"/>
            <ac:picMk id="10" creationId="{3433B978-D30C-43F7-B6EA-38B124ADDB66}"/>
          </ac:picMkLst>
        </pc:picChg>
        <pc:picChg chg="add mod">
          <ac:chgData name="Maxime Charriere" userId="01c31a1cfc8e0b17" providerId="LiveId" clId="{8BB3BE36-2EE0-4B4C-A5D5-D48E9DAD7F21}" dt="2020-06-12T09:26:19.222" v="269" actId="164"/>
          <ac:picMkLst>
            <pc:docMk/>
            <pc:sldMk cId="1963305231" sldId="298"/>
            <ac:picMk id="12" creationId="{DE9ABEE8-E85C-40F8-AF47-26279CFD6FCC}"/>
          </ac:picMkLst>
        </pc:picChg>
        <pc:picChg chg="add mod">
          <ac:chgData name="Maxime Charriere" userId="01c31a1cfc8e0b17" providerId="LiveId" clId="{8BB3BE36-2EE0-4B4C-A5D5-D48E9DAD7F21}" dt="2020-06-12T09:29:50.590" v="299" actId="14826"/>
          <ac:picMkLst>
            <pc:docMk/>
            <pc:sldMk cId="1963305231" sldId="298"/>
            <ac:picMk id="14" creationId="{EEF1EB98-C5CB-4C54-BC71-0714A43F10DA}"/>
          </ac:picMkLst>
        </pc:picChg>
        <pc:picChg chg="add mod">
          <ac:chgData name="Maxime Charriere" userId="01c31a1cfc8e0b17" providerId="LiveId" clId="{8BB3BE36-2EE0-4B4C-A5D5-D48E9DAD7F21}" dt="2020-06-12T09:29:50.793" v="300" actId="14826"/>
          <ac:picMkLst>
            <pc:docMk/>
            <pc:sldMk cId="1963305231" sldId="298"/>
            <ac:picMk id="16" creationId="{D3E91292-6708-441D-AF50-2ADF9AB7A5C2}"/>
          </ac:picMkLst>
        </pc:picChg>
        <pc:picChg chg="add mod">
          <ac:chgData name="Maxime Charriere" userId="01c31a1cfc8e0b17" providerId="LiveId" clId="{8BB3BE36-2EE0-4B4C-A5D5-D48E9DAD7F21}" dt="2020-06-12T09:25:55.681" v="263" actId="164"/>
          <ac:picMkLst>
            <pc:docMk/>
            <pc:sldMk cId="1963305231" sldId="298"/>
            <ac:picMk id="18" creationId="{C2D23394-2336-466A-B6D4-726B3ABF20BA}"/>
          </ac:picMkLst>
        </pc:picChg>
        <pc:picChg chg="add mod">
          <ac:chgData name="Maxime Charriere" userId="01c31a1cfc8e0b17" providerId="LiveId" clId="{8BB3BE36-2EE0-4B4C-A5D5-D48E9DAD7F21}" dt="2020-06-12T09:26:26.936" v="271" actId="164"/>
          <ac:picMkLst>
            <pc:docMk/>
            <pc:sldMk cId="1963305231" sldId="298"/>
            <ac:picMk id="20" creationId="{43576ADD-2ACA-4500-B5C5-B303FCB4CBE8}"/>
          </ac:picMkLst>
        </pc:picChg>
        <pc:picChg chg="add mod">
          <ac:chgData name="Maxime Charriere" userId="01c31a1cfc8e0b17" providerId="LiveId" clId="{8BB3BE36-2EE0-4B4C-A5D5-D48E9DAD7F21}" dt="2020-06-12T09:26:04.184" v="265" actId="164"/>
          <ac:picMkLst>
            <pc:docMk/>
            <pc:sldMk cId="1963305231" sldId="298"/>
            <ac:picMk id="22" creationId="{FA835115-1976-42C1-AB57-2D71598FBF81}"/>
          </ac:picMkLst>
        </pc:picChg>
        <pc:picChg chg="add mod">
          <ac:chgData name="Maxime Charriere" userId="01c31a1cfc8e0b17" providerId="LiveId" clId="{8BB3BE36-2EE0-4B4C-A5D5-D48E9DAD7F21}" dt="2020-06-12T09:26:00.115" v="264" actId="164"/>
          <ac:picMkLst>
            <pc:docMk/>
            <pc:sldMk cId="1963305231" sldId="298"/>
            <ac:picMk id="24" creationId="{D85EB159-6C0B-4067-9CEC-1F300D846F17}"/>
          </ac:picMkLst>
        </pc:picChg>
        <pc:picChg chg="mod">
          <ac:chgData name="Maxime Charriere" userId="01c31a1cfc8e0b17" providerId="LiveId" clId="{8BB3BE36-2EE0-4B4C-A5D5-D48E9DAD7F21}" dt="2020-06-12T09:38:57.300" v="367" actId="29295"/>
          <ac:picMkLst>
            <pc:docMk/>
            <pc:sldMk cId="1963305231" sldId="298"/>
            <ac:picMk id="56" creationId="{854C3151-661C-4C66-A3A1-EDAA5F7DB674}"/>
          </ac:picMkLst>
        </pc:picChg>
        <pc:picChg chg="add del mod">
          <ac:chgData name="Maxime Charriere" userId="01c31a1cfc8e0b17" providerId="LiveId" clId="{8BB3BE36-2EE0-4B4C-A5D5-D48E9DAD7F21}" dt="2020-06-12T08:23:52.176" v="16" actId="478"/>
          <ac:picMkLst>
            <pc:docMk/>
            <pc:sldMk cId="1963305231" sldId="298"/>
            <ac:picMk id="1026" creationId="{8E0AFF0E-2CC9-43C1-898B-A9CD7B15E465}"/>
          </ac:picMkLst>
        </pc:picChg>
        <pc:cxnChg chg="add mod">
          <ac:chgData name="Maxime Charriere" userId="01c31a1cfc8e0b17" providerId="LiveId" clId="{8BB3BE36-2EE0-4B4C-A5D5-D48E9DAD7F21}" dt="2020-06-12T09:25:55.681" v="263" actId="164"/>
          <ac:cxnSpMkLst>
            <pc:docMk/>
            <pc:sldMk cId="1963305231" sldId="298"/>
            <ac:cxnSpMk id="26" creationId="{4502A14B-5B8D-4F0F-A788-7E77204FEC2C}"/>
          </ac:cxnSpMkLst>
        </pc:cxnChg>
        <pc:cxnChg chg="add mod">
          <ac:chgData name="Maxime Charriere" userId="01c31a1cfc8e0b17" providerId="LiveId" clId="{8BB3BE36-2EE0-4B4C-A5D5-D48E9DAD7F21}" dt="2020-06-12T09:26:00.115" v="264" actId="164"/>
          <ac:cxnSpMkLst>
            <pc:docMk/>
            <pc:sldMk cId="1963305231" sldId="298"/>
            <ac:cxnSpMk id="28" creationId="{4B7BE0B1-11ED-41C5-89F6-C5BEE31CA7EC}"/>
          </ac:cxnSpMkLst>
        </pc:cxnChg>
        <pc:cxnChg chg="add mod">
          <ac:chgData name="Maxime Charriere" userId="01c31a1cfc8e0b17" providerId="LiveId" clId="{8BB3BE36-2EE0-4B4C-A5D5-D48E9DAD7F21}" dt="2020-06-12T09:26:04.184" v="265" actId="164"/>
          <ac:cxnSpMkLst>
            <pc:docMk/>
            <pc:sldMk cId="1963305231" sldId="298"/>
            <ac:cxnSpMk id="30" creationId="{00C7198A-DA7E-43F6-AB9D-42C136F1CAC4}"/>
          </ac:cxnSpMkLst>
        </pc:cxnChg>
        <pc:cxnChg chg="add mod">
          <ac:chgData name="Maxime Charriere" userId="01c31a1cfc8e0b17" providerId="LiveId" clId="{8BB3BE36-2EE0-4B4C-A5D5-D48E9DAD7F21}" dt="2020-06-12T09:26:08.358" v="266" actId="164"/>
          <ac:cxnSpMkLst>
            <pc:docMk/>
            <pc:sldMk cId="1963305231" sldId="298"/>
            <ac:cxnSpMk id="31" creationId="{1BB5BF73-A98B-4067-8BB0-B042A0FCD2C6}"/>
          </ac:cxnSpMkLst>
        </pc:cxnChg>
        <pc:cxnChg chg="add mod">
          <ac:chgData name="Maxime Charriere" userId="01c31a1cfc8e0b17" providerId="LiveId" clId="{8BB3BE36-2EE0-4B4C-A5D5-D48E9DAD7F21}" dt="2020-06-12T09:26:11.903" v="267" actId="164"/>
          <ac:cxnSpMkLst>
            <pc:docMk/>
            <pc:sldMk cId="1963305231" sldId="298"/>
            <ac:cxnSpMk id="33" creationId="{E24639ED-5819-4A1E-8BE8-71973B45029E}"/>
          </ac:cxnSpMkLst>
        </pc:cxnChg>
        <pc:cxnChg chg="add mod">
          <ac:chgData name="Maxime Charriere" userId="01c31a1cfc8e0b17" providerId="LiveId" clId="{8BB3BE36-2EE0-4B4C-A5D5-D48E9DAD7F21}" dt="2020-06-12T09:26:15.562" v="268" actId="164"/>
          <ac:cxnSpMkLst>
            <pc:docMk/>
            <pc:sldMk cId="1963305231" sldId="298"/>
            <ac:cxnSpMk id="36" creationId="{B3210771-A560-4747-AA6C-7CEEF918E79A}"/>
          </ac:cxnSpMkLst>
        </pc:cxnChg>
        <pc:cxnChg chg="add mod">
          <ac:chgData name="Maxime Charriere" userId="01c31a1cfc8e0b17" providerId="LiveId" clId="{8BB3BE36-2EE0-4B4C-A5D5-D48E9DAD7F21}" dt="2020-06-12T09:26:19.222" v="269" actId="164"/>
          <ac:cxnSpMkLst>
            <pc:docMk/>
            <pc:sldMk cId="1963305231" sldId="298"/>
            <ac:cxnSpMk id="40" creationId="{CD1A875E-DBA7-4549-94BA-81B522509160}"/>
          </ac:cxnSpMkLst>
        </pc:cxnChg>
        <pc:cxnChg chg="add mod">
          <ac:chgData name="Maxime Charriere" userId="01c31a1cfc8e0b17" providerId="LiveId" clId="{8BB3BE36-2EE0-4B4C-A5D5-D48E9DAD7F21}" dt="2020-06-12T09:26:23.328" v="270" actId="164"/>
          <ac:cxnSpMkLst>
            <pc:docMk/>
            <pc:sldMk cId="1963305231" sldId="298"/>
            <ac:cxnSpMk id="42" creationId="{6780FEAE-EAFE-4548-B545-BBA25FA55A12}"/>
          </ac:cxnSpMkLst>
        </pc:cxnChg>
        <pc:cxnChg chg="add mod">
          <ac:chgData name="Maxime Charriere" userId="01c31a1cfc8e0b17" providerId="LiveId" clId="{8BB3BE36-2EE0-4B4C-A5D5-D48E9DAD7F21}" dt="2020-06-12T09:26:26.936" v="271" actId="164"/>
          <ac:cxnSpMkLst>
            <pc:docMk/>
            <pc:sldMk cId="1963305231" sldId="298"/>
            <ac:cxnSpMk id="44" creationId="{E2EB5490-6092-4396-B371-97E512337BBF}"/>
          </ac:cxnSpMkLst>
        </pc:cxnChg>
      </pc:sldChg>
      <pc:sldChg chg="addSp delSp modSp add">
        <pc:chgData name="Maxime Charriere" userId="01c31a1cfc8e0b17" providerId="LiveId" clId="{8BB3BE36-2EE0-4B4C-A5D5-D48E9DAD7F21}" dt="2020-06-12T09:50:55.935" v="433" actId="20577"/>
        <pc:sldMkLst>
          <pc:docMk/>
          <pc:sldMk cId="2041324036" sldId="299"/>
        </pc:sldMkLst>
        <pc:spChg chg="mod">
          <ac:chgData name="Maxime Charriere" userId="01c31a1cfc8e0b17" providerId="LiveId" clId="{8BB3BE36-2EE0-4B4C-A5D5-D48E9DAD7F21}" dt="2020-06-12T09:50:55.935" v="433" actId="20577"/>
          <ac:spMkLst>
            <pc:docMk/>
            <pc:sldMk cId="2041324036" sldId="299"/>
            <ac:spMk id="2" creationId="{1D0D37CB-468E-4820-8F2E-2C162DF6AAAC}"/>
          </ac:spMkLst>
        </pc:spChg>
        <pc:spChg chg="add mod">
          <ac:chgData name="Maxime Charriere" userId="01c31a1cfc8e0b17" providerId="LiveId" clId="{8BB3BE36-2EE0-4B4C-A5D5-D48E9DAD7F21}" dt="2020-06-12T09:22:54.920" v="240" actId="1076"/>
          <ac:spMkLst>
            <pc:docMk/>
            <pc:sldMk cId="2041324036" sldId="299"/>
            <ac:spMk id="6" creationId="{FE447CD7-45C9-4969-B5A9-B80ED47B62F6}"/>
          </ac:spMkLst>
        </pc:spChg>
        <pc:grpChg chg="add">
          <ac:chgData name="Maxime Charriere" userId="01c31a1cfc8e0b17" providerId="LiveId" clId="{8BB3BE36-2EE0-4B4C-A5D5-D48E9DAD7F21}" dt="2020-06-12T09:38:49.643" v="365"/>
          <ac:grpSpMkLst>
            <pc:docMk/>
            <pc:sldMk cId="2041324036" sldId="299"/>
            <ac:grpSpMk id="25" creationId="{7B9D5796-17C6-4B67-800B-BE6F10B4DBA2}"/>
          </ac:grpSpMkLst>
        </pc:grpChg>
        <pc:picChg chg="del">
          <ac:chgData name="Maxime Charriere" userId="01c31a1cfc8e0b17" providerId="LiveId" clId="{8BB3BE36-2EE0-4B4C-A5D5-D48E9DAD7F21}" dt="2020-06-12T09:18:51.440" v="219" actId="478"/>
          <ac:picMkLst>
            <pc:docMk/>
            <pc:sldMk cId="2041324036" sldId="299"/>
            <ac:picMk id="4" creationId="{6879B8AB-B092-450B-AAE7-164F0B52C461}"/>
          </ac:picMkLst>
        </pc:picChg>
        <pc:picChg chg="add del mod ord">
          <ac:chgData name="Maxime Charriere" userId="01c31a1cfc8e0b17" providerId="LiveId" clId="{8BB3BE36-2EE0-4B4C-A5D5-D48E9DAD7F21}" dt="2020-06-12T09:20:20.718" v="225" actId="167"/>
          <ac:picMkLst>
            <pc:docMk/>
            <pc:sldMk cId="2041324036" sldId="299"/>
            <ac:picMk id="5" creationId="{3F5CD9B9-D9EC-446B-B3E4-E8EFCA7C311E}"/>
          </ac:picMkLst>
        </pc:picChg>
        <pc:picChg chg="mod">
          <ac:chgData name="Maxime Charriere" userId="01c31a1cfc8e0b17" providerId="LiveId" clId="{8BB3BE36-2EE0-4B4C-A5D5-D48E9DAD7F21}" dt="2020-06-12T09:21:42.576" v="231" actId="29295"/>
          <ac:picMkLst>
            <pc:docMk/>
            <pc:sldMk cId="2041324036" sldId="299"/>
            <ac:picMk id="8" creationId="{4AE4F28E-5CF7-4C70-8EB9-9916884458B3}"/>
          </ac:picMkLst>
        </pc:picChg>
        <pc:picChg chg="mod">
          <ac:chgData name="Maxime Charriere" userId="01c31a1cfc8e0b17" providerId="LiveId" clId="{8BB3BE36-2EE0-4B4C-A5D5-D48E9DAD7F21}" dt="2020-06-12T09:21:52.003" v="234" actId="29295"/>
          <ac:picMkLst>
            <pc:docMk/>
            <pc:sldMk cId="2041324036" sldId="299"/>
            <ac:picMk id="10" creationId="{3433B978-D30C-43F7-B6EA-38B124ADDB66}"/>
          </ac:picMkLst>
        </pc:picChg>
        <pc:picChg chg="mod">
          <ac:chgData name="Maxime Charriere" userId="01c31a1cfc8e0b17" providerId="LiveId" clId="{8BB3BE36-2EE0-4B4C-A5D5-D48E9DAD7F21}" dt="2020-06-12T09:21:48.454" v="233" actId="29295"/>
          <ac:picMkLst>
            <pc:docMk/>
            <pc:sldMk cId="2041324036" sldId="299"/>
            <ac:picMk id="12" creationId="{DE9ABEE8-E85C-40F8-AF47-26279CFD6FCC}"/>
          </ac:picMkLst>
        </pc:picChg>
        <pc:picChg chg="mod">
          <ac:chgData name="Maxime Charriere" userId="01c31a1cfc8e0b17" providerId="LiveId" clId="{8BB3BE36-2EE0-4B4C-A5D5-D48E9DAD7F21}" dt="2020-06-12T09:29:47.753" v="297" actId="14826"/>
          <ac:picMkLst>
            <pc:docMk/>
            <pc:sldMk cId="2041324036" sldId="299"/>
            <ac:picMk id="14" creationId="{EEF1EB98-C5CB-4C54-BC71-0714A43F10DA}"/>
          </ac:picMkLst>
        </pc:picChg>
        <pc:picChg chg="mod">
          <ac:chgData name="Maxime Charriere" userId="01c31a1cfc8e0b17" providerId="LiveId" clId="{8BB3BE36-2EE0-4B4C-A5D5-D48E9DAD7F21}" dt="2020-06-12T09:29:47.921" v="298" actId="14826"/>
          <ac:picMkLst>
            <pc:docMk/>
            <pc:sldMk cId="2041324036" sldId="299"/>
            <ac:picMk id="16" creationId="{D3E91292-6708-441D-AF50-2ADF9AB7A5C2}"/>
          </ac:picMkLst>
        </pc:picChg>
        <pc:picChg chg="mod">
          <ac:chgData name="Maxime Charriere" userId="01c31a1cfc8e0b17" providerId="LiveId" clId="{8BB3BE36-2EE0-4B4C-A5D5-D48E9DAD7F21}" dt="2020-06-12T09:21:36.958" v="229" actId="29295"/>
          <ac:picMkLst>
            <pc:docMk/>
            <pc:sldMk cId="2041324036" sldId="299"/>
            <ac:picMk id="18" creationId="{C2D23394-2336-466A-B6D4-726B3ABF20BA}"/>
          </ac:picMkLst>
        </pc:picChg>
        <pc:picChg chg="mod">
          <ac:chgData name="Maxime Charriere" userId="01c31a1cfc8e0b17" providerId="LiveId" clId="{8BB3BE36-2EE0-4B4C-A5D5-D48E9DAD7F21}" dt="2020-06-12T09:21:54.856" v="235" actId="29295"/>
          <ac:picMkLst>
            <pc:docMk/>
            <pc:sldMk cId="2041324036" sldId="299"/>
            <ac:picMk id="20" creationId="{43576ADD-2ACA-4500-B5C5-B303FCB4CBE8}"/>
          </ac:picMkLst>
        </pc:picChg>
        <pc:picChg chg="mod">
          <ac:chgData name="Maxime Charriere" userId="01c31a1cfc8e0b17" providerId="LiveId" clId="{8BB3BE36-2EE0-4B4C-A5D5-D48E9DAD7F21}" dt="2020-06-12T09:21:39.400" v="230" actId="29295"/>
          <ac:picMkLst>
            <pc:docMk/>
            <pc:sldMk cId="2041324036" sldId="299"/>
            <ac:picMk id="22" creationId="{FA835115-1976-42C1-AB57-2D71598FBF81}"/>
          </ac:picMkLst>
        </pc:picChg>
        <pc:picChg chg="mod">
          <ac:chgData name="Maxime Charriere" userId="01c31a1cfc8e0b17" providerId="LiveId" clId="{8BB3BE36-2EE0-4B4C-A5D5-D48E9DAD7F21}" dt="2020-06-12T09:21:24.922" v="227" actId="29295"/>
          <ac:picMkLst>
            <pc:docMk/>
            <pc:sldMk cId="2041324036" sldId="299"/>
            <ac:picMk id="24" creationId="{D85EB159-6C0B-4067-9CEC-1F300D846F17}"/>
          </ac:picMkLst>
        </pc:picChg>
      </pc:sldChg>
      <pc:sldChg chg="addSp delSp modSp add">
        <pc:chgData name="Maxime Charriere" userId="01c31a1cfc8e0b17" providerId="LiveId" clId="{8BB3BE36-2EE0-4B4C-A5D5-D48E9DAD7F21}" dt="2020-06-12T09:51:06.720" v="434"/>
        <pc:sldMkLst>
          <pc:docMk/>
          <pc:sldMk cId="2417464845" sldId="300"/>
        </pc:sldMkLst>
        <pc:spChg chg="mod">
          <ac:chgData name="Maxime Charriere" userId="01c31a1cfc8e0b17" providerId="LiveId" clId="{8BB3BE36-2EE0-4B4C-A5D5-D48E9DAD7F21}" dt="2020-06-12T09:51:06.720" v="434"/>
          <ac:spMkLst>
            <pc:docMk/>
            <pc:sldMk cId="2417464845" sldId="300"/>
            <ac:spMk id="2" creationId="{1D0D37CB-468E-4820-8F2E-2C162DF6AAAC}"/>
          </ac:spMkLst>
        </pc:spChg>
        <pc:spChg chg="mod">
          <ac:chgData name="Maxime Charriere" userId="01c31a1cfc8e0b17" providerId="LiveId" clId="{8BB3BE36-2EE0-4B4C-A5D5-D48E9DAD7F21}" dt="2020-06-12T09:23:50.093" v="254" actId="1076"/>
          <ac:spMkLst>
            <pc:docMk/>
            <pc:sldMk cId="2417464845" sldId="300"/>
            <ac:spMk id="6" creationId="{FE447CD7-45C9-4969-B5A9-B80ED47B62F6}"/>
          </ac:spMkLst>
        </pc:spChg>
        <pc:spChg chg="add mod">
          <ac:chgData name="Maxime Charriere" userId="01c31a1cfc8e0b17" providerId="LiveId" clId="{8BB3BE36-2EE0-4B4C-A5D5-D48E9DAD7F21}" dt="2020-06-12T09:24:41.365" v="262" actId="1076"/>
          <ac:spMkLst>
            <pc:docMk/>
            <pc:sldMk cId="2417464845" sldId="300"/>
            <ac:spMk id="25" creationId="{5A167360-98C5-47A5-8080-F94699AB5410}"/>
          </ac:spMkLst>
        </pc:spChg>
        <pc:grpChg chg="add mod">
          <ac:chgData name="Maxime Charriere" userId="01c31a1cfc8e0b17" providerId="LiveId" clId="{8BB3BE36-2EE0-4B4C-A5D5-D48E9DAD7F21}" dt="2020-06-12T09:38:46.367" v="364" actId="164"/>
          <ac:grpSpMkLst>
            <pc:docMk/>
            <pc:sldMk cId="2417464845" sldId="300"/>
            <ac:grpSpMk id="17" creationId="{4FF14894-029D-4EE4-96C9-F68D80D40A3E}"/>
          </ac:grpSpMkLst>
        </pc:grpChg>
        <pc:picChg chg="add del mod ord">
          <ac:chgData name="Maxime Charriere" userId="01c31a1cfc8e0b17" providerId="LiveId" clId="{8BB3BE36-2EE0-4B4C-A5D5-D48E9DAD7F21}" dt="2020-06-12T09:23:23.905" v="249" actId="167"/>
          <ac:picMkLst>
            <pc:docMk/>
            <pc:sldMk cId="2417464845" sldId="300"/>
            <ac:picMk id="4" creationId="{331C7D4E-DE0B-4D6B-8BFD-229962DFF5D2}"/>
          </ac:picMkLst>
        </pc:picChg>
        <pc:picChg chg="del">
          <ac:chgData name="Maxime Charriere" userId="01c31a1cfc8e0b17" providerId="LiveId" clId="{8BB3BE36-2EE0-4B4C-A5D5-D48E9DAD7F21}" dt="2020-06-12T09:23:27.032" v="250" actId="478"/>
          <ac:picMkLst>
            <pc:docMk/>
            <pc:sldMk cId="2417464845" sldId="300"/>
            <ac:picMk id="5" creationId="{3F5CD9B9-D9EC-446B-B3E4-E8EFCA7C311E}"/>
          </ac:picMkLst>
        </pc:picChg>
        <pc:picChg chg="add del mod">
          <ac:chgData name="Maxime Charriere" userId="01c31a1cfc8e0b17" providerId="LiveId" clId="{8BB3BE36-2EE0-4B4C-A5D5-D48E9DAD7F21}" dt="2020-06-12T09:38:01.835" v="356" actId="478"/>
          <ac:picMkLst>
            <pc:docMk/>
            <pc:sldMk cId="2417464845" sldId="300"/>
            <ac:picMk id="9" creationId="{F93F6CFD-BBCA-4EA1-848C-14B4E95D6E2E}"/>
          </ac:picMkLst>
        </pc:picChg>
        <pc:picChg chg="add mod">
          <ac:chgData name="Maxime Charriere" userId="01c31a1cfc8e0b17" providerId="LiveId" clId="{8BB3BE36-2EE0-4B4C-A5D5-D48E9DAD7F21}" dt="2020-06-12T09:38:46.367" v="364" actId="164"/>
          <ac:picMkLst>
            <pc:docMk/>
            <pc:sldMk cId="2417464845" sldId="300"/>
            <ac:picMk id="13" creationId="{606F6C1B-F0F5-4475-8C7B-F0BB4DD24302}"/>
          </ac:picMkLst>
        </pc:picChg>
        <pc:picChg chg="mod">
          <ac:chgData name="Maxime Charriere" userId="01c31a1cfc8e0b17" providerId="LiveId" clId="{8BB3BE36-2EE0-4B4C-A5D5-D48E9DAD7F21}" dt="2020-06-12T09:29:44.051" v="295" actId="14826"/>
          <ac:picMkLst>
            <pc:docMk/>
            <pc:sldMk cId="2417464845" sldId="300"/>
            <ac:picMk id="14" creationId="{EEF1EB98-C5CB-4C54-BC71-0714A43F10DA}"/>
          </ac:picMkLst>
        </pc:picChg>
        <pc:picChg chg="mod">
          <ac:chgData name="Maxime Charriere" userId="01c31a1cfc8e0b17" providerId="LiveId" clId="{8BB3BE36-2EE0-4B4C-A5D5-D48E9DAD7F21}" dt="2020-06-12T09:29:44.443" v="296" actId="14826"/>
          <ac:picMkLst>
            <pc:docMk/>
            <pc:sldMk cId="2417464845" sldId="300"/>
            <ac:picMk id="16" creationId="{D3E91292-6708-441D-AF50-2ADF9AB7A5C2}"/>
          </ac:picMkLst>
        </pc:picChg>
        <pc:cxnChg chg="add mod">
          <ac:chgData name="Maxime Charriere" userId="01c31a1cfc8e0b17" providerId="LiveId" clId="{8BB3BE36-2EE0-4B4C-A5D5-D48E9DAD7F21}" dt="2020-06-12T09:38:46.367" v="364" actId="164"/>
          <ac:cxnSpMkLst>
            <pc:docMk/>
            <pc:sldMk cId="2417464845" sldId="300"/>
            <ac:cxnSpMk id="32" creationId="{CC1F0CBF-A279-4B77-BCA8-2161762F17BE}"/>
          </ac:cxnSpMkLst>
        </pc:cxnChg>
      </pc:sldChg>
      <pc:sldChg chg="addSp delSp modSp add ord modAnim">
        <pc:chgData name="Maxime Charriere" userId="01c31a1cfc8e0b17" providerId="LiveId" clId="{8BB3BE36-2EE0-4B4C-A5D5-D48E9DAD7F21}" dt="2020-06-12T09:49:57.377" v="422"/>
        <pc:sldMkLst>
          <pc:docMk/>
          <pc:sldMk cId="2313282891" sldId="301"/>
        </pc:sldMkLst>
        <pc:spChg chg="del">
          <ac:chgData name="Maxime Charriere" userId="01c31a1cfc8e0b17" providerId="LiveId" clId="{8BB3BE36-2EE0-4B4C-A5D5-D48E9DAD7F21}" dt="2020-06-12T09:32:20.784" v="310" actId="478"/>
          <ac:spMkLst>
            <pc:docMk/>
            <pc:sldMk cId="2313282891" sldId="301"/>
            <ac:spMk id="6" creationId="{FE447CD7-45C9-4969-B5A9-B80ED47B62F6}"/>
          </ac:spMkLst>
        </pc:spChg>
        <pc:spChg chg="del mod">
          <ac:chgData name="Maxime Charriere" userId="01c31a1cfc8e0b17" providerId="LiveId" clId="{8BB3BE36-2EE0-4B4C-A5D5-D48E9DAD7F21}" dt="2020-06-12T09:32:19.356" v="308" actId="478"/>
          <ac:spMkLst>
            <pc:docMk/>
            <pc:sldMk cId="2313282891" sldId="301"/>
            <ac:spMk id="25" creationId="{5A167360-98C5-47A5-8080-F94699AB5410}"/>
          </ac:spMkLst>
        </pc:spChg>
        <pc:spChg chg="add mod">
          <ac:chgData name="Maxime Charriere" userId="01c31a1cfc8e0b17" providerId="LiveId" clId="{8BB3BE36-2EE0-4B4C-A5D5-D48E9DAD7F21}" dt="2020-06-12T09:46:24.367" v="391" actId="14100"/>
          <ac:spMkLst>
            <pc:docMk/>
            <pc:sldMk cId="2313282891" sldId="301"/>
            <ac:spMk id="29" creationId="{2D2C755B-872C-42DE-B194-9F5B85C1C3F0}"/>
          </ac:spMkLst>
        </pc:spChg>
        <pc:spChg chg="add mod">
          <ac:chgData name="Maxime Charriere" userId="01c31a1cfc8e0b17" providerId="LiveId" clId="{8BB3BE36-2EE0-4B4C-A5D5-D48E9DAD7F21}" dt="2020-06-12T09:48:33.290" v="413" actId="1076"/>
          <ac:spMkLst>
            <pc:docMk/>
            <pc:sldMk cId="2313282891" sldId="301"/>
            <ac:spMk id="34" creationId="{391ADEC4-6698-4C4B-BD88-5B1ACA3EE15B}"/>
          </ac:spMkLst>
        </pc:spChg>
        <pc:picChg chg="del">
          <ac:chgData name="Maxime Charriere" userId="01c31a1cfc8e0b17" providerId="LiveId" clId="{8BB3BE36-2EE0-4B4C-A5D5-D48E9DAD7F21}" dt="2020-06-12T09:32:11.800" v="302" actId="478"/>
          <ac:picMkLst>
            <pc:docMk/>
            <pc:sldMk cId="2313282891" sldId="301"/>
            <ac:picMk id="4" creationId="{331C7D4E-DE0B-4D6B-8BFD-229962DFF5D2}"/>
          </ac:picMkLst>
        </pc:picChg>
        <pc:picChg chg="add mod">
          <ac:chgData name="Maxime Charriere" userId="01c31a1cfc8e0b17" providerId="LiveId" clId="{8BB3BE36-2EE0-4B4C-A5D5-D48E9DAD7F21}" dt="2020-06-12T09:47:48.744" v="407"/>
          <ac:picMkLst>
            <pc:docMk/>
            <pc:sldMk cId="2313282891" sldId="301"/>
            <ac:picMk id="5" creationId="{557F160B-3BA8-4AEE-B2CE-09B0BD8DCC7C}"/>
          </ac:picMkLst>
        </pc:picChg>
        <pc:picChg chg="del">
          <ac:chgData name="Maxime Charriere" userId="01c31a1cfc8e0b17" providerId="LiveId" clId="{8BB3BE36-2EE0-4B4C-A5D5-D48E9DAD7F21}" dt="2020-06-12T09:32:18.108" v="306" actId="478"/>
          <ac:picMkLst>
            <pc:docMk/>
            <pc:sldMk cId="2313282891" sldId="301"/>
            <ac:picMk id="8" creationId="{4AE4F28E-5CF7-4C70-8EB9-9916884458B3}"/>
          </ac:picMkLst>
        </pc:picChg>
        <pc:picChg chg="add mod">
          <ac:chgData name="Maxime Charriere" userId="01c31a1cfc8e0b17" providerId="LiveId" clId="{8BB3BE36-2EE0-4B4C-A5D5-D48E9DAD7F21}" dt="2020-06-12T09:42:58.773" v="388" actId="1076"/>
          <ac:picMkLst>
            <pc:docMk/>
            <pc:sldMk cId="2313282891" sldId="301"/>
            <ac:picMk id="9" creationId="{5F93634A-2665-4B50-939B-B105871F5323}"/>
          </ac:picMkLst>
        </pc:picChg>
        <pc:picChg chg="del">
          <ac:chgData name="Maxime Charriere" userId="01c31a1cfc8e0b17" providerId="LiveId" clId="{8BB3BE36-2EE0-4B4C-A5D5-D48E9DAD7F21}" dt="2020-06-12T09:32:16.755" v="304" actId="478"/>
          <ac:picMkLst>
            <pc:docMk/>
            <pc:sldMk cId="2313282891" sldId="301"/>
            <ac:picMk id="10" creationId="{3433B978-D30C-43F7-B6EA-38B124ADDB66}"/>
          </ac:picMkLst>
        </pc:picChg>
        <pc:picChg chg="del">
          <ac:chgData name="Maxime Charriere" userId="01c31a1cfc8e0b17" providerId="LiveId" clId="{8BB3BE36-2EE0-4B4C-A5D5-D48E9DAD7F21}" dt="2020-06-12T09:32:16.755" v="304" actId="478"/>
          <ac:picMkLst>
            <pc:docMk/>
            <pc:sldMk cId="2313282891" sldId="301"/>
            <ac:picMk id="12" creationId="{DE9ABEE8-E85C-40F8-AF47-26279CFD6FCC}"/>
          </ac:picMkLst>
        </pc:picChg>
        <pc:picChg chg="del">
          <ac:chgData name="Maxime Charriere" userId="01c31a1cfc8e0b17" providerId="LiveId" clId="{8BB3BE36-2EE0-4B4C-A5D5-D48E9DAD7F21}" dt="2020-06-12T09:32:17.468" v="305" actId="478"/>
          <ac:picMkLst>
            <pc:docMk/>
            <pc:sldMk cId="2313282891" sldId="301"/>
            <ac:picMk id="14" creationId="{EEF1EB98-C5CB-4C54-BC71-0714A43F10DA}"/>
          </ac:picMkLst>
        </pc:picChg>
        <pc:picChg chg="del">
          <ac:chgData name="Maxime Charriere" userId="01c31a1cfc8e0b17" providerId="LiveId" clId="{8BB3BE36-2EE0-4B4C-A5D5-D48E9DAD7F21}" dt="2020-06-12T09:32:21.741" v="311" actId="478"/>
          <ac:picMkLst>
            <pc:docMk/>
            <pc:sldMk cId="2313282891" sldId="301"/>
            <ac:picMk id="16" creationId="{D3E91292-6708-441D-AF50-2ADF9AB7A5C2}"/>
          </ac:picMkLst>
        </pc:picChg>
        <pc:picChg chg="del">
          <ac:chgData name="Maxime Charriere" userId="01c31a1cfc8e0b17" providerId="LiveId" clId="{8BB3BE36-2EE0-4B4C-A5D5-D48E9DAD7F21}" dt="2020-06-12T09:32:24.060" v="313" actId="478"/>
          <ac:picMkLst>
            <pc:docMk/>
            <pc:sldMk cId="2313282891" sldId="301"/>
            <ac:picMk id="18" creationId="{C2D23394-2336-466A-B6D4-726B3ABF20BA}"/>
          </ac:picMkLst>
        </pc:picChg>
        <pc:picChg chg="del">
          <ac:chgData name="Maxime Charriere" userId="01c31a1cfc8e0b17" providerId="LiveId" clId="{8BB3BE36-2EE0-4B4C-A5D5-D48E9DAD7F21}" dt="2020-06-12T09:32:14.311" v="303" actId="478"/>
          <ac:picMkLst>
            <pc:docMk/>
            <pc:sldMk cId="2313282891" sldId="301"/>
            <ac:picMk id="20" creationId="{43576ADD-2ACA-4500-B5C5-B303FCB4CBE8}"/>
          </ac:picMkLst>
        </pc:picChg>
        <pc:picChg chg="add mod">
          <ac:chgData name="Maxime Charriere" userId="01c31a1cfc8e0b17" providerId="LiveId" clId="{8BB3BE36-2EE0-4B4C-A5D5-D48E9DAD7F21}" dt="2020-06-12T09:49:39.346" v="420" actId="1076"/>
          <ac:picMkLst>
            <pc:docMk/>
            <pc:sldMk cId="2313282891" sldId="301"/>
            <ac:picMk id="21" creationId="{4BDB5310-400E-4D65-BAF4-A919DA4E0AB8}"/>
          </ac:picMkLst>
        </pc:picChg>
        <pc:picChg chg="del">
          <ac:chgData name="Maxime Charriere" userId="01c31a1cfc8e0b17" providerId="LiveId" clId="{8BB3BE36-2EE0-4B4C-A5D5-D48E9DAD7F21}" dt="2020-06-12T09:32:22.595" v="312" actId="478"/>
          <ac:picMkLst>
            <pc:docMk/>
            <pc:sldMk cId="2313282891" sldId="301"/>
            <ac:picMk id="22" creationId="{FA835115-1976-42C1-AB57-2D71598FBF81}"/>
          </ac:picMkLst>
        </pc:picChg>
        <pc:picChg chg="del">
          <ac:chgData name="Maxime Charriere" userId="01c31a1cfc8e0b17" providerId="LiveId" clId="{8BB3BE36-2EE0-4B4C-A5D5-D48E9DAD7F21}" dt="2020-06-12T09:32:24.060" v="313" actId="478"/>
          <ac:picMkLst>
            <pc:docMk/>
            <pc:sldMk cId="2313282891" sldId="301"/>
            <ac:picMk id="24" creationId="{D85EB159-6C0B-4067-9CEC-1F300D846F17}"/>
          </ac:picMkLst>
        </pc:picChg>
        <pc:picChg chg="add mod">
          <ac:chgData name="Maxime Charriere" userId="01c31a1cfc8e0b17" providerId="LiveId" clId="{8BB3BE36-2EE0-4B4C-A5D5-D48E9DAD7F21}" dt="2020-06-12T09:46:21.426" v="390" actId="1076"/>
          <ac:picMkLst>
            <pc:docMk/>
            <pc:sldMk cId="2313282891" sldId="301"/>
            <ac:picMk id="2050" creationId="{C5866696-34C4-4B8E-9CA7-678403B4342C}"/>
          </ac:picMkLst>
        </pc:picChg>
        <pc:cxnChg chg="add mod ord">
          <ac:chgData name="Maxime Charriere" userId="01c31a1cfc8e0b17" providerId="LiveId" clId="{8BB3BE36-2EE0-4B4C-A5D5-D48E9DAD7F21}" dt="2020-06-12T09:47:23.784" v="406" actId="208"/>
          <ac:cxnSpMkLst>
            <pc:docMk/>
            <pc:sldMk cId="2313282891" sldId="301"/>
            <ac:cxnSpMk id="13" creationId="{0805599E-9B83-4912-AD4F-A14272C5E5FF}"/>
          </ac:cxnSpMkLst>
        </pc:cxnChg>
        <pc:cxnChg chg="del mod">
          <ac:chgData name="Maxime Charriere" userId="01c31a1cfc8e0b17" providerId="LiveId" clId="{8BB3BE36-2EE0-4B4C-A5D5-D48E9DAD7F21}" dt="2020-06-12T09:32:24.060" v="313" actId="478"/>
          <ac:cxnSpMkLst>
            <pc:docMk/>
            <pc:sldMk cId="2313282891" sldId="301"/>
            <ac:cxnSpMk id="26" creationId="{4502A14B-5B8D-4F0F-A788-7E77204FEC2C}"/>
          </ac:cxnSpMkLst>
        </pc:cxnChg>
        <pc:cxnChg chg="del mod">
          <ac:chgData name="Maxime Charriere" userId="01c31a1cfc8e0b17" providerId="LiveId" clId="{8BB3BE36-2EE0-4B4C-A5D5-D48E9DAD7F21}" dt="2020-06-12T09:32:24.060" v="313" actId="478"/>
          <ac:cxnSpMkLst>
            <pc:docMk/>
            <pc:sldMk cId="2313282891" sldId="301"/>
            <ac:cxnSpMk id="28" creationId="{4B7BE0B1-11ED-41C5-89F6-C5BEE31CA7EC}"/>
          </ac:cxnSpMkLst>
        </pc:cxnChg>
        <pc:cxnChg chg="del">
          <ac:chgData name="Maxime Charriere" userId="01c31a1cfc8e0b17" providerId="LiveId" clId="{8BB3BE36-2EE0-4B4C-A5D5-D48E9DAD7F21}" dt="2020-06-12T09:32:22.595" v="312" actId="478"/>
          <ac:cxnSpMkLst>
            <pc:docMk/>
            <pc:sldMk cId="2313282891" sldId="301"/>
            <ac:cxnSpMk id="30" creationId="{00C7198A-DA7E-43F6-AB9D-42C136F1CAC4}"/>
          </ac:cxnSpMkLst>
        </pc:cxnChg>
        <pc:cxnChg chg="del">
          <ac:chgData name="Maxime Charriere" userId="01c31a1cfc8e0b17" providerId="LiveId" clId="{8BB3BE36-2EE0-4B4C-A5D5-D48E9DAD7F21}" dt="2020-06-12T09:32:21.741" v="311" actId="478"/>
          <ac:cxnSpMkLst>
            <pc:docMk/>
            <pc:sldMk cId="2313282891" sldId="301"/>
            <ac:cxnSpMk id="31" creationId="{1BB5BF73-A98B-4067-8BB0-B042A0FCD2C6}"/>
          </ac:cxnSpMkLst>
        </pc:cxnChg>
        <pc:cxnChg chg="del">
          <ac:chgData name="Maxime Charriere" userId="01c31a1cfc8e0b17" providerId="LiveId" clId="{8BB3BE36-2EE0-4B4C-A5D5-D48E9DAD7F21}" dt="2020-06-12T09:32:20.048" v="309" actId="478"/>
          <ac:cxnSpMkLst>
            <pc:docMk/>
            <pc:sldMk cId="2313282891" sldId="301"/>
            <ac:cxnSpMk id="33" creationId="{E24639ED-5819-4A1E-8BE8-71973B45029E}"/>
          </ac:cxnSpMkLst>
        </pc:cxnChg>
        <pc:cxnChg chg="del mod">
          <ac:chgData name="Maxime Charriere" userId="01c31a1cfc8e0b17" providerId="LiveId" clId="{8BB3BE36-2EE0-4B4C-A5D5-D48E9DAD7F21}" dt="2020-06-12T09:32:16.755" v="304" actId="478"/>
          <ac:cxnSpMkLst>
            <pc:docMk/>
            <pc:sldMk cId="2313282891" sldId="301"/>
            <ac:cxnSpMk id="36" creationId="{B3210771-A560-4747-AA6C-7CEEF918E79A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0" creationId="{CD1A875E-DBA7-4549-94BA-81B522509160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2" creationId="{6780FEAE-EAFE-4548-B545-BBA25FA55A12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4" creationId="{E2EB5490-6092-4396-B371-97E512337BBF}"/>
          </ac:cxnSpMkLst>
        </pc:cxnChg>
      </pc:sldChg>
      <pc:sldChg chg="addSp modSp add">
        <pc:chgData name="Maxime Charriere" userId="01c31a1cfc8e0b17" providerId="LiveId" clId="{8BB3BE36-2EE0-4B4C-A5D5-D48E9DAD7F21}" dt="2020-06-12T10:16:21.681" v="735" actId="20577"/>
        <pc:sldMkLst>
          <pc:docMk/>
          <pc:sldMk cId="2557543545" sldId="302"/>
        </pc:sldMkLst>
        <pc:spChg chg="mod">
          <ac:chgData name="Maxime Charriere" userId="01c31a1cfc8e0b17" providerId="LiveId" clId="{8BB3BE36-2EE0-4B4C-A5D5-D48E9DAD7F21}" dt="2020-06-12T10:05:21.632" v="657"/>
          <ac:spMkLst>
            <pc:docMk/>
            <pc:sldMk cId="2557543545" sldId="302"/>
            <ac:spMk id="2" creationId="{A970B625-855D-494B-9909-D13B2650093F}"/>
          </ac:spMkLst>
        </pc:spChg>
        <pc:spChg chg="add mod">
          <ac:chgData name="Maxime Charriere" userId="01c31a1cfc8e0b17" providerId="LiveId" clId="{8BB3BE36-2EE0-4B4C-A5D5-D48E9DAD7F21}" dt="2020-06-12T10:16:21.681" v="735" actId="20577"/>
          <ac:spMkLst>
            <pc:docMk/>
            <pc:sldMk cId="2557543545" sldId="302"/>
            <ac:spMk id="3" creationId="{ED3779AD-8F6C-4361-8B01-E2D9F160F557}"/>
          </ac:spMkLst>
        </pc:spChg>
      </pc:sldChg>
      <pc:sldChg chg="add del">
        <pc:chgData name="Maxime Charriere" userId="01c31a1cfc8e0b17" providerId="LiveId" clId="{8BB3BE36-2EE0-4B4C-A5D5-D48E9DAD7F21}" dt="2020-06-12T10:03:26.758" v="653" actId="2696"/>
        <pc:sldMkLst>
          <pc:docMk/>
          <pc:sldMk cId="2938208888" sldId="302"/>
        </pc:sldMkLst>
      </pc:sldChg>
      <pc:sldChg chg="addSp delSp modSp add delAnim modAnim">
        <pc:chgData name="Maxime Charriere" userId="01c31a1cfc8e0b17" providerId="LiveId" clId="{8BB3BE36-2EE0-4B4C-A5D5-D48E9DAD7F21}" dt="2020-06-12T10:38:39.226" v="877" actId="1076"/>
        <pc:sldMkLst>
          <pc:docMk/>
          <pc:sldMk cId="149469812" sldId="303"/>
        </pc:sldMkLst>
        <pc:spChg chg="mod">
          <ac:chgData name="Maxime Charriere" userId="01c31a1cfc8e0b17" providerId="LiveId" clId="{8BB3BE36-2EE0-4B4C-A5D5-D48E9DAD7F21}" dt="2020-06-12T10:38:22.204" v="873" actId="1076"/>
          <ac:spMkLst>
            <pc:docMk/>
            <pc:sldMk cId="149469812" sldId="303"/>
            <ac:spMk id="2" creationId="{543A2BBE-BD99-4A76-9AD2-BF0C6FA58D1C}"/>
          </ac:spMkLst>
        </pc:spChg>
        <pc:spChg chg="add mo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7" creationId="{DCA9715C-1A1E-419E-8015-A0842A137F59}"/>
          </ac:spMkLst>
        </pc:spChg>
        <pc:spChg chg="add mo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8" creationId="{B8D7172E-28E2-4BB4-B696-5999E4EC368F}"/>
          </ac:spMkLst>
        </pc:spChg>
        <pc:spChg chg="add del mod ord">
          <ac:chgData name="Maxime Charriere" userId="01c31a1cfc8e0b17" providerId="LiveId" clId="{8BB3BE36-2EE0-4B4C-A5D5-D48E9DAD7F21}" dt="2020-06-12T10:30:06.434" v="806" actId="478"/>
          <ac:spMkLst>
            <pc:docMk/>
            <pc:sldMk cId="149469812" sldId="303"/>
            <ac:spMk id="9" creationId="{AE0BCCBB-8F14-4E1D-8B96-BDBD6A586DE3}"/>
          </ac:spMkLst>
        </pc:spChg>
        <pc:spChg chg="add mod or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10" creationId="{77A8D5A6-3BD0-4BF7-AE09-DD45B3FF2237}"/>
          </ac:spMkLst>
        </pc:spChg>
        <pc:grpChg chg="add del mod">
          <ac:chgData name="Maxime Charriere" userId="01c31a1cfc8e0b17" providerId="LiveId" clId="{8BB3BE36-2EE0-4B4C-A5D5-D48E9DAD7F21}" dt="2020-06-12T10:35:31.510" v="851" actId="478"/>
          <ac:grpSpMkLst>
            <pc:docMk/>
            <pc:sldMk cId="149469812" sldId="303"/>
            <ac:grpSpMk id="11" creationId="{046B45CA-DE67-4A24-8885-B67D573271EE}"/>
          </ac:grpSpMkLst>
        </pc:grpChg>
        <pc:grpChg chg="add mod">
          <ac:chgData name="Maxime Charriere" userId="01c31a1cfc8e0b17" providerId="LiveId" clId="{8BB3BE36-2EE0-4B4C-A5D5-D48E9DAD7F21}" dt="2020-06-12T10:38:36.220" v="876" actId="1076"/>
          <ac:grpSpMkLst>
            <pc:docMk/>
            <pc:sldMk cId="149469812" sldId="303"/>
            <ac:grpSpMk id="34" creationId="{A3AECF95-7192-423F-BDDF-153DA4B2FFDC}"/>
          </ac:grpSpMkLst>
        </pc:grpChg>
        <pc:grpChg chg="add mod">
          <ac:chgData name="Maxime Charriere" userId="01c31a1cfc8e0b17" providerId="LiveId" clId="{8BB3BE36-2EE0-4B4C-A5D5-D48E9DAD7F21}" dt="2020-06-12T10:38:32.838" v="875" actId="164"/>
          <ac:grpSpMkLst>
            <pc:docMk/>
            <pc:sldMk cId="149469812" sldId="303"/>
            <ac:grpSpMk id="37" creationId="{73FA6D5F-FE62-48E3-AC1A-BDD7FFE9F9B7}"/>
          </ac:grpSpMkLst>
        </pc:grpChg>
        <pc:picChg chg="add del mod">
          <ac:chgData name="Maxime Charriere" userId="01c31a1cfc8e0b17" providerId="LiveId" clId="{8BB3BE36-2EE0-4B4C-A5D5-D48E9DAD7F21}" dt="2020-06-12T10:26:23.007" v="760" actId="478"/>
          <ac:picMkLst>
            <pc:docMk/>
            <pc:sldMk cId="149469812" sldId="303"/>
            <ac:picMk id="4" creationId="{E009B811-55A9-4F60-819C-D97406AB65C0}"/>
          </ac:picMkLst>
        </pc:picChg>
        <pc:picChg chg="add mod">
          <ac:chgData name="Maxime Charriere" userId="01c31a1cfc8e0b17" providerId="LiveId" clId="{8BB3BE36-2EE0-4B4C-A5D5-D48E9DAD7F21}" dt="2020-06-12T10:38:39.226" v="877" actId="1076"/>
          <ac:picMkLst>
            <pc:docMk/>
            <pc:sldMk cId="149469812" sldId="303"/>
            <ac:picMk id="6" creationId="{E1A9C8B8-8489-4EB8-BBBE-231473B55B3E}"/>
          </ac:picMkLst>
        </pc:picChg>
      </pc:sldChg>
      <pc:sldChg chg="addSp delSp modSp add delAnim modAnim">
        <pc:chgData name="Maxime Charriere" userId="01c31a1cfc8e0b17" providerId="LiveId" clId="{8BB3BE36-2EE0-4B4C-A5D5-D48E9DAD7F21}" dt="2020-06-12T11:06:52.716" v="1028"/>
        <pc:sldMkLst>
          <pc:docMk/>
          <pc:sldMk cId="1848804975" sldId="304"/>
        </pc:sldMkLst>
        <pc:spChg chg="mod">
          <ac:chgData name="Maxime Charriere" userId="01c31a1cfc8e0b17" providerId="LiveId" clId="{8BB3BE36-2EE0-4B4C-A5D5-D48E9DAD7F21}" dt="2020-06-12T10:40:44.972" v="893" actId="20577"/>
          <ac:spMkLst>
            <pc:docMk/>
            <pc:sldMk cId="1848804975" sldId="304"/>
            <ac:spMk id="2" creationId="{543A2BBE-BD99-4A76-9AD2-BF0C6FA58D1C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7" creationId="{DCA9715C-1A1E-419E-8015-A0842A137F59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8" creationId="{B8D7172E-28E2-4BB4-B696-5999E4EC368F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10" creationId="{77A8D5A6-3BD0-4BF7-AE09-DD45B3FF2237}"/>
          </ac:spMkLst>
        </pc:spChg>
        <pc:grpChg chg="add mod">
          <ac:chgData name="Maxime Charriere" userId="01c31a1cfc8e0b17" providerId="LiveId" clId="{8BB3BE36-2EE0-4B4C-A5D5-D48E9DAD7F21}" dt="2020-06-12T11:04:04.734" v="1003" actId="1076"/>
          <ac:grpSpMkLst>
            <pc:docMk/>
            <pc:sldMk cId="1848804975" sldId="304"/>
            <ac:grpSpMk id="3" creationId="{C258B1F1-8F82-4A3C-9334-E4111C72C652}"/>
          </ac:grpSpMkLst>
        </pc:grpChg>
        <pc:grpChg chg="add mod">
          <ac:chgData name="Maxime Charriere" userId="01c31a1cfc8e0b17" providerId="LiveId" clId="{8BB3BE36-2EE0-4B4C-A5D5-D48E9DAD7F21}" dt="2020-06-12T11:04:02.042" v="1002" actId="164"/>
          <ac:grpSpMkLst>
            <pc:docMk/>
            <pc:sldMk cId="1848804975" sldId="304"/>
            <ac:grpSpMk id="11" creationId="{A039F90E-29D4-41EC-9C89-398347713143}"/>
          </ac:grpSpMkLst>
        </pc:grpChg>
        <pc:grpChg chg="add mod">
          <ac:chgData name="Maxime Charriere" userId="01c31a1cfc8e0b17" providerId="LiveId" clId="{8BB3BE36-2EE0-4B4C-A5D5-D48E9DAD7F21}" dt="2020-06-12T11:04:02.042" v="1002" actId="164"/>
          <ac:grpSpMkLst>
            <pc:docMk/>
            <pc:sldMk cId="1848804975" sldId="304"/>
            <ac:grpSpMk id="15" creationId="{C6EFFA64-F89A-449C-8FC4-67295B25931D}"/>
          </ac:grpSpMkLst>
        </pc:grpChg>
        <pc:grpChg chg="add mod ord">
          <ac:chgData name="Maxime Charriere" userId="01c31a1cfc8e0b17" providerId="LiveId" clId="{8BB3BE36-2EE0-4B4C-A5D5-D48E9DAD7F21}" dt="2020-06-12T11:06:05.453" v="1026" actId="171"/>
          <ac:grpSpMkLst>
            <pc:docMk/>
            <pc:sldMk cId="1848804975" sldId="304"/>
            <ac:grpSpMk id="23" creationId="{A0BA3E47-E866-4B1B-ADB4-A210C89C22A0}"/>
          </ac:grpSpMkLst>
        </pc:grpChg>
        <pc:grpChg chg="mod">
          <ac:chgData name="Maxime Charriere" userId="01c31a1cfc8e0b17" providerId="LiveId" clId="{8BB3BE36-2EE0-4B4C-A5D5-D48E9DAD7F21}" dt="2020-06-12T11:05:24.143" v="1018"/>
          <ac:grpSpMkLst>
            <pc:docMk/>
            <pc:sldMk cId="1848804975" sldId="304"/>
            <ac:grpSpMk id="24" creationId="{E87E1EF2-2950-4CB1-8EF4-5532B2B79F83}"/>
          </ac:grpSpMkLst>
        </pc:grpChg>
        <pc:grpChg chg="mod">
          <ac:chgData name="Maxime Charriere" userId="01c31a1cfc8e0b17" providerId="LiveId" clId="{8BB3BE36-2EE0-4B4C-A5D5-D48E9DAD7F21}" dt="2020-06-12T11:05:24.143" v="1018"/>
          <ac:grpSpMkLst>
            <pc:docMk/>
            <pc:sldMk cId="1848804975" sldId="304"/>
            <ac:grpSpMk id="25" creationId="{032A1676-7C5D-4C85-9CDB-A18609641E30}"/>
          </ac:grpSpMkLst>
        </pc:grpChg>
        <pc:grpChg chg="add del mod">
          <ac:chgData name="Maxime Charriere" userId="01c31a1cfc8e0b17" providerId="LiveId" clId="{8BB3BE36-2EE0-4B4C-A5D5-D48E9DAD7F21}" dt="2020-06-12T11:06:52.716" v="1028"/>
          <ac:grpSpMkLst>
            <pc:docMk/>
            <pc:sldMk cId="1848804975" sldId="304"/>
            <ac:grpSpMk id="32" creationId="{1F1760DC-89D2-4BFC-84F4-A29DD9F5B513}"/>
          </ac:grpSpMkLst>
        </pc:grpChg>
        <pc:grpChg chg="mod">
          <ac:chgData name="Maxime Charriere" userId="01c31a1cfc8e0b17" providerId="LiveId" clId="{8BB3BE36-2EE0-4B4C-A5D5-D48E9DAD7F21}" dt="2020-06-12T11:06:51.154" v="1027"/>
          <ac:grpSpMkLst>
            <pc:docMk/>
            <pc:sldMk cId="1848804975" sldId="304"/>
            <ac:grpSpMk id="33" creationId="{9B5CD039-054D-4DED-BC1A-6B19FEEAEF9C}"/>
          </ac:grpSpMkLst>
        </pc:grpChg>
        <pc:grpChg chg="del">
          <ac:chgData name="Maxime Charriere" userId="01c31a1cfc8e0b17" providerId="LiveId" clId="{8BB3BE36-2EE0-4B4C-A5D5-D48E9DAD7F21}" dt="2020-06-12T10:40:37.776" v="879" actId="478"/>
          <ac:grpSpMkLst>
            <pc:docMk/>
            <pc:sldMk cId="1848804975" sldId="304"/>
            <ac:grpSpMk id="34" creationId="{A3AECF95-7192-423F-BDDF-153DA4B2FFDC}"/>
          </ac:grpSpMkLst>
        </pc:grpChg>
        <pc:grpChg chg="mod">
          <ac:chgData name="Maxime Charriere" userId="01c31a1cfc8e0b17" providerId="LiveId" clId="{8BB3BE36-2EE0-4B4C-A5D5-D48E9DAD7F21}" dt="2020-06-12T11:06:51.154" v="1027"/>
          <ac:grpSpMkLst>
            <pc:docMk/>
            <pc:sldMk cId="1848804975" sldId="304"/>
            <ac:grpSpMk id="37" creationId="{2F8680AB-105D-4AF1-B686-39832B77D129}"/>
          </ac:grpSpMkLst>
        </pc:grpChg>
        <pc:picChg chg="add mod">
          <ac:chgData name="Maxime Charriere" userId="01c31a1cfc8e0b17" providerId="LiveId" clId="{8BB3BE36-2EE0-4B4C-A5D5-D48E9DAD7F21}" dt="2020-06-12T11:05:10.630" v="1016" actId="1076"/>
          <ac:picMkLst>
            <pc:docMk/>
            <pc:sldMk cId="1848804975" sldId="304"/>
            <ac:picMk id="5" creationId="{B08A40E7-FF0E-4D38-8908-4C0E34DEFA27}"/>
          </ac:picMkLst>
        </pc:picChg>
        <pc:picChg chg="del">
          <ac:chgData name="Maxime Charriere" userId="01c31a1cfc8e0b17" providerId="LiveId" clId="{8BB3BE36-2EE0-4B4C-A5D5-D48E9DAD7F21}" dt="2020-06-12T10:40:37.776" v="879" actId="478"/>
          <ac:picMkLst>
            <pc:docMk/>
            <pc:sldMk cId="1848804975" sldId="304"/>
            <ac:picMk id="6" creationId="{E1A9C8B8-8489-4EB8-BBBE-231473B55B3E}"/>
          </ac:picMkLst>
        </pc:picChg>
        <pc:picChg chg="add mod">
          <ac:chgData name="Maxime Charriere" userId="01c31a1cfc8e0b17" providerId="LiveId" clId="{8BB3BE36-2EE0-4B4C-A5D5-D48E9DAD7F21}" dt="2020-06-12T11:05:05.106" v="1014" actId="1076"/>
          <ac:picMkLst>
            <pc:docMk/>
            <pc:sldMk cId="1848804975" sldId="304"/>
            <ac:picMk id="20" creationId="{A8C700D6-9FDF-4E0A-9A2A-28009243BE03}"/>
          </ac:picMkLst>
        </pc:picChg>
        <pc:picChg chg="add mod">
          <ac:chgData name="Maxime Charriere" userId="01c31a1cfc8e0b17" providerId="LiveId" clId="{8BB3BE36-2EE0-4B4C-A5D5-D48E9DAD7F21}" dt="2020-06-12T10:40:56.579" v="898" actId="1076"/>
          <ac:picMkLst>
            <pc:docMk/>
            <pc:sldMk cId="1848804975" sldId="304"/>
            <ac:picMk id="5122" creationId="{348046BD-70CD-4237-A3E2-6D87ED757FFF}"/>
          </ac:picMkLst>
        </pc:picChg>
      </pc:sldChg>
      <pc:sldChg chg="addSp delSp modSp add">
        <pc:chgData name="Maxime Charriere" userId="01c31a1cfc8e0b17" providerId="LiveId" clId="{8BB3BE36-2EE0-4B4C-A5D5-D48E9DAD7F21}" dt="2020-06-12T11:01:53.979" v="999" actId="14826"/>
        <pc:sldMkLst>
          <pc:docMk/>
          <pc:sldMk cId="3202250316" sldId="305"/>
        </pc:sldMkLst>
        <pc:spChg chg="mod">
          <ac:chgData name="Maxime Charriere" userId="01c31a1cfc8e0b17" providerId="LiveId" clId="{8BB3BE36-2EE0-4B4C-A5D5-D48E9DAD7F21}" dt="2020-06-12T10:51:50.223" v="932" actId="1076"/>
          <ac:spMkLst>
            <pc:docMk/>
            <pc:sldMk cId="3202250316" sldId="305"/>
            <ac:spMk id="2" creationId="{86C3F611-6328-4D76-AE63-6A24C7D835EF}"/>
          </ac:spMkLst>
        </pc:spChg>
        <pc:spChg chg="add del mod">
          <ac:chgData name="Maxime Charriere" userId="01c31a1cfc8e0b17" providerId="LiveId" clId="{8BB3BE36-2EE0-4B4C-A5D5-D48E9DAD7F21}" dt="2020-06-12T10:49:07.902" v="913" actId="478"/>
          <ac:spMkLst>
            <pc:docMk/>
            <pc:sldMk cId="3202250316" sldId="305"/>
            <ac:spMk id="3" creationId="{A354C45C-99BB-4694-BC14-6464D41F13A5}"/>
          </ac:spMkLst>
        </pc:spChg>
        <pc:spChg chg="add del mod">
          <ac:chgData name="Maxime Charriere" userId="01c31a1cfc8e0b17" providerId="LiveId" clId="{8BB3BE36-2EE0-4B4C-A5D5-D48E9DAD7F21}" dt="2020-06-12T10:51:43.359" v="931" actId="478"/>
          <ac:spMkLst>
            <pc:docMk/>
            <pc:sldMk cId="3202250316" sldId="305"/>
            <ac:spMk id="8" creationId="{EB71D6C6-26F8-471E-8A3F-CEC71F1DBD0A}"/>
          </ac:spMkLst>
        </pc:spChg>
        <pc:spChg chg="add del mod">
          <ac:chgData name="Maxime Charriere" userId="01c31a1cfc8e0b17" providerId="LiveId" clId="{8BB3BE36-2EE0-4B4C-A5D5-D48E9DAD7F21}" dt="2020-06-12T10:57:44.452" v="965" actId="478"/>
          <ac:spMkLst>
            <pc:docMk/>
            <pc:sldMk cId="3202250316" sldId="305"/>
            <ac:spMk id="95" creationId="{544E14B9-0B0A-4452-8C95-0267436A53E8}"/>
          </ac:spMkLst>
        </pc:spChg>
        <pc:spChg chg="add del mod">
          <ac:chgData name="Maxime Charriere" userId="01c31a1cfc8e0b17" providerId="LiveId" clId="{8BB3BE36-2EE0-4B4C-A5D5-D48E9DAD7F21}" dt="2020-06-12T10:58:30.675" v="970" actId="478"/>
          <ac:spMkLst>
            <pc:docMk/>
            <pc:sldMk cId="3202250316" sldId="305"/>
            <ac:spMk id="97" creationId="{E4F975AA-3D1C-4E4A-AF59-87994E25F28B}"/>
          </ac:spMkLst>
        </pc:spChg>
        <pc:grpChg chg="add del mod">
          <ac:chgData name="Maxime Charriere" userId="01c31a1cfc8e0b17" providerId="LiveId" clId="{8BB3BE36-2EE0-4B4C-A5D5-D48E9DAD7F21}" dt="2020-06-12T10:56:27.500" v="954" actId="478"/>
          <ac:grpSpMkLst>
            <pc:docMk/>
            <pc:sldMk cId="3202250316" sldId="305"/>
            <ac:grpSpMk id="12" creationId="{AB5EE346-7BE4-439F-946A-52CAC653DCB5}"/>
          </ac:grpSpMkLst>
        </pc:grpChg>
        <pc:grpChg chg="add del mod">
          <ac:chgData name="Maxime Charriere" userId="01c31a1cfc8e0b17" providerId="LiveId" clId="{8BB3BE36-2EE0-4B4C-A5D5-D48E9DAD7F21}" dt="2020-06-12T10:57:37.787" v="960" actId="478"/>
          <ac:grpSpMkLst>
            <pc:docMk/>
            <pc:sldMk cId="3202250316" sldId="305"/>
            <ac:grpSpMk id="16" creationId="{E72241D9-9C93-4ACB-8AC6-6B1544D732E9}"/>
          </ac:grpSpMkLst>
        </pc:grpChg>
        <pc:grpChg chg="add mod">
          <ac:chgData name="Maxime Charriere" userId="01c31a1cfc8e0b17" providerId="LiveId" clId="{8BB3BE36-2EE0-4B4C-A5D5-D48E9DAD7F21}" dt="2020-06-12T11:00:17.532" v="986" actId="1076"/>
          <ac:grpSpMkLst>
            <pc:docMk/>
            <pc:sldMk cId="3202250316" sldId="305"/>
            <ac:grpSpMk id="99" creationId="{8B7B4728-18E2-4DEA-9385-942C104895A4}"/>
          </ac:grpSpMkLst>
        </pc:grpChg>
        <pc:grpChg chg="add mod">
          <ac:chgData name="Maxime Charriere" userId="01c31a1cfc8e0b17" providerId="LiveId" clId="{8BB3BE36-2EE0-4B4C-A5D5-D48E9DAD7F21}" dt="2020-06-12T11:00:17.532" v="986" actId="1076"/>
          <ac:grpSpMkLst>
            <pc:docMk/>
            <pc:sldMk cId="3202250316" sldId="305"/>
            <ac:grpSpMk id="103" creationId="{1C3AEAB9-8785-4E24-AAA3-9227B5A6CDDA}"/>
          </ac:grpSpMkLst>
        </pc:grpChg>
        <pc:picChg chg="add mod">
          <ac:chgData name="Maxime Charriere" userId="01c31a1cfc8e0b17" providerId="LiveId" clId="{8BB3BE36-2EE0-4B4C-A5D5-D48E9DAD7F21}" dt="2020-06-12T10:50:15.513" v="922" actId="1076"/>
          <ac:picMkLst>
            <pc:docMk/>
            <pc:sldMk cId="3202250316" sldId="305"/>
            <ac:picMk id="4" creationId="{952887EE-32BB-4177-AC21-64E2A8A7103F}"/>
          </ac:picMkLst>
        </pc:picChg>
        <pc:picChg chg="add mod">
          <ac:chgData name="Maxime Charriere" userId="01c31a1cfc8e0b17" providerId="LiveId" clId="{8BB3BE36-2EE0-4B4C-A5D5-D48E9DAD7F21}" dt="2020-06-12T11:01:48.531" v="998" actId="14826"/>
          <ac:picMkLst>
            <pc:docMk/>
            <pc:sldMk cId="3202250316" sldId="305"/>
            <ac:picMk id="6" creationId="{24F6F573-C759-415E-83E9-9F51AA8E1D89}"/>
          </ac:picMkLst>
        </pc:picChg>
        <pc:picChg chg="add mod">
          <ac:chgData name="Maxime Charriere" userId="01c31a1cfc8e0b17" providerId="LiveId" clId="{8BB3BE36-2EE0-4B4C-A5D5-D48E9DAD7F21}" dt="2020-06-12T11:01:53.979" v="999" actId="14826"/>
          <ac:picMkLst>
            <pc:docMk/>
            <pc:sldMk cId="3202250316" sldId="305"/>
            <ac:picMk id="7" creationId="{2F2277E3-4D20-48B3-ADB9-CAA2055C1305}"/>
          </ac:picMkLst>
        </pc:picChg>
        <pc:picChg chg="add mod">
          <ac:chgData name="Maxime Charriere" userId="01c31a1cfc8e0b17" providerId="LiveId" clId="{8BB3BE36-2EE0-4B4C-A5D5-D48E9DAD7F21}" dt="2020-06-12T10:54:46.455" v="948" actId="1076"/>
          <ac:picMkLst>
            <pc:docMk/>
            <pc:sldMk cId="3202250316" sldId="305"/>
            <ac:picMk id="10" creationId="{549F7204-A7FB-48F5-AD72-DE1CF3532BEA}"/>
          </ac:picMkLst>
        </pc:picChg>
        <pc:picChg chg="add mod">
          <ac:chgData name="Maxime Charriere" userId="01c31a1cfc8e0b17" providerId="LiveId" clId="{8BB3BE36-2EE0-4B4C-A5D5-D48E9DAD7F21}" dt="2020-06-12T11:00:43.440" v="991" actId="1076"/>
          <ac:picMkLst>
            <pc:docMk/>
            <pc:sldMk cId="3202250316" sldId="305"/>
            <ac:picMk id="107" creationId="{45758AC5-64AE-451A-B45D-DD43A0534CEC}"/>
          </ac:picMkLst>
        </pc:picChg>
        <pc:picChg chg="add del mod">
          <ac:chgData name="Maxime Charriere" userId="01c31a1cfc8e0b17" providerId="LiveId" clId="{8BB3BE36-2EE0-4B4C-A5D5-D48E9DAD7F21}" dt="2020-06-12T11:01:42.440" v="997" actId="478"/>
          <ac:picMkLst>
            <pc:docMk/>
            <pc:sldMk cId="3202250316" sldId="305"/>
            <ac:picMk id="108" creationId="{6983892B-25DC-4232-B871-9CC78B80E7AD}"/>
          </ac:picMkLst>
        </pc:picChg>
        <pc:picChg chg="add del mod">
          <ac:chgData name="Maxime Charriere" userId="01c31a1cfc8e0b17" providerId="LiveId" clId="{8BB3BE36-2EE0-4B4C-A5D5-D48E9DAD7F21}" dt="2020-06-12T11:00:33.546" v="987" actId="478"/>
          <ac:picMkLst>
            <pc:docMk/>
            <pc:sldMk cId="3202250316" sldId="305"/>
            <ac:picMk id="6146" creationId="{1041FB73-5363-4C49-8028-B41EE22D380C}"/>
          </ac:picMkLst>
        </pc:picChg>
        <pc:cxnChg chg="add del mod">
          <ac:chgData name="Maxime Charriere" userId="01c31a1cfc8e0b17" providerId="LiveId" clId="{8BB3BE36-2EE0-4B4C-A5D5-D48E9DAD7F21}" dt="2020-06-12T10:58:31.480" v="971" actId="478"/>
          <ac:cxnSpMkLst>
            <pc:docMk/>
            <pc:sldMk cId="3202250316" sldId="305"/>
            <ac:cxnSpMk id="96" creationId="{B34DE2A1-96CA-4744-9DC8-BA743DEAB474}"/>
          </ac:cxnSpMkLst>
        </pc:cxnChg>
      </pc:sldChg>
      <pc:sldChg chg="addSp modSp add">
        <pc:chgData name="Maxime Charriere" userId="01c31a1cfc8e0b17" providerId="LiveId" clId="{8BB3BE36-2EE0-4B4C-A5D5-D48E9DAD7F21}" dt="2020-06-12T11:13:58.158" v="1078" actId="1076"/>
        <pc:sldMkLst>
          <pc:docMk/>
          <pc:sldMk cId="4074203878" sldId="306"/>
        </pc:sldMkLst>
        <pc:spChg chg="mod">
          <ac:chgData name="Maxime Charriere" userId="01c31a1cfc8e0b17" providerId="LiveId" clId="{8BB3BE36-2EE0-4B4C-A5D5-D48E9DAD7F21}" dt="2020-06-12T11:07:00.888" v="1041" actId="20577"/>
          <ac:spMkLst>
            <pc:docMk/>
            <pc:sldMk cId="4074203878" sldId="306"/>
            <ac:spMk id="2" creationId="{14D621C3-552F-4CCF-9283-E3C490D4796B}"/>
          </ac:spMkLst>
        </pc:spChg>
        <pc:spChg chg="add mod">
          <ac:chgData name="Maxime Charriere" userId="01c31a1cfc8e0b17" providerId="LiveId" clId="{8BB3BE36-2EE0-4B4C-A5D5-D48E9DAD7F21}" dt="2020-06-12T11:13:42.221" v="1063" actId="1076"/>
          <ac:spMkLst>
            <pc:docMk/>
            <pc:sldMk cId="4074203878" sldId="306"/>
            <ac:spMk id="7" creationId="{CE12F07E-BE53-47D8-84A7-1884FBED6912}"/>
          </ac:spMkLst>
        </pc:spChg>
        <pc:spChg chg="add mod">
          <ac:chgData name="Maxime Charriere" userId="01c31a1cfc8e0b17" providerId="LiveId" clId="{8BB3BE36-2EE0-4B4C-A5D5-D48E9DAD7F21}" dt="2020-06-12T11:13:58.158" v="1078" actId="1076"/>
          <ac:spMkLst>
            <pc:docMk/>
            <pc:sldMk cId="4074203878" sldId="306"/>
            <ac:spMk id="8" creationId="{6458FB28-4F0A-4E04-B535-51AED2D51296}"/>
          </ac:spMkLst>
        </pc:spChg>
        <pc:picChg chg="add mod">
          <ac:chgData name="Maxime Charriere" userId="01c31a1cfc8e0b17" providerId="LiveId" clId="{8BB3BE36-2EE0-4B4C-A5D5-D48E9DAD7F21}" dt="2020-06-12T11:12:33.208" v="1048" actId="1076"/>
          <ac:picMkLst>
            <pc:docMk/>
            <pc:sldMk cId="4074203878" sldId="306"/>
            <ac:picMk id="4" creationId="{0A8F2770-C47F-423F-AB73-9BD8CB1CC8E9}"/>
          </ac:picMkLst>
        </pc:picChg>
        <pc:picChg chg="add mod">
          <ac:chgData name="Maxime Charriere" userId="01c31a1cfc8e0b17" providerId="LiveId" clId="{8BB3BE36-2EE0-4B4C-A5D5-D48E9DAD7F21}" dt="2020-06-12T11:12:59.197" v="1051" actId="1076"/>
          <ac:picMkLst>
            <pc:docMk/>
            <pc:sldMk cId="4074203878" sldId="306"/>
            <ac:picMk id="6" creationId="{6D5BC1F3-C185-4469-9C78-2C7B37A27E5B}"/>
          </ac:picMkLst>
        </pc:picChg>
      </pc:sldChg>
      <pc:sldMasterChg chg="addSp delSp modSp delSldLayout modSldLayout">
        <pc:chgData name="Maxime Charriere" userId="01c31a1cfc8e0b17" providerId="LiveId" clId="{8BB3BE36-2EE0-4B4C-A5D5-D48E9DAD7F21}" dt="2020-06-12T11:14:13.805" v="1127" actId="2696"/>
        <pc:sldMasterMkLst>
          <pc:docMk/>
          <pc:sldMasterMk cId="750271594" sldId="2147483666"/>
        </pc:sldMasterMkLst>
        <pc:picChg chg="add del mod">
          <ac:chgData name="Maxime Charriere" userId="01c31a1cfc8e0b17" providerId="LiveId" clId="{8BB3BE36-2EE0-4B4C-A5D5-D48E9DAD7F21}" dt="2020-06-12T08:48:06.274" v="23"/>
          <ac:picMkLst>
            <pc:docMk/>
            <pc:sldMasterMk cId="750271594" sldId="2147483666"/>
            <ac:picMk id="5" creationId="{34B9B12A-C255-4501-8A4B-C23576436BDD}"/>
          </ac:picMkLst>
        </pc:picChg>
        <pc:sldLayoutChg chg="del">
          <pc:chgData name="Maxime Charriere" userId="01c31a1cfc8e0b17" providerId="LiveId" clId="{8BB3BE36-2EE0-4B4C-A5D5-D48E9DAD7F21}" dt="2020-06-12T11:14:12.373" v="1104" actId="2696"/>
          <pc:sldLayoutMkLst>
            <pc:docMk/>
            <pc:sldMasterMk cId="750271594" sldId="2147483666"/>
            <pc:sldLayoutMk cId="2335332220" sldId="2147483669"/>
          </pc:sldLayoutMkLst>
        </pc:sldLayoutChg>
        <pc:sldLayoutChg chg="del">
          <pc:chgData name="Maxime Charriere" userId="01c31a1cfc8e0b17" providerId="LiveId" clId="{8BB3BE36-2EE0-4B4C-A5D5-D48E9DAD7F21}" dt="2020-06-12T11:14:12.018" v="1081" actId="2696"/>
          <pc:sldLayoutMkLst>
            <pc:docMk/>
            <pc:sldMasterMk cId="750271594" sldId="2147483666"/>
            <pc:sldLayoutMk cId="2143653757" sldId="2147483670"/>
          </pc:sldLayoutMkLst>
        </pc:sldLayoutChg>
        <pc:sldLayoutChg chg="del">
          <pc:chgData name="Maxime Charriere" userId="01c31a1cfc8e0b17" providerId="LiveId" clId="{8BB3BE36-2EE0-4B4C-A5D5-D48E9DAD7F21}" dt="2020-06-12T11:14:12.055" v="1084" actId="2696"/>
          <pc:sldLayoutMkLst>
            <pc:docMk/>
            <pc:sldMasterMk cId="750271594" sldId="2147483666"/>
            <pc:sldLayoutMk cId="1611272867" sldId="2147483672"/>
          </pc:sldLayoutMkLst>
        </pc:sldLayoutChg>
        <pc:sldLayoutChg chg="del">
          <pc:chgData name="Maxime Charriere" userId="01c31a1cfc8e0b17" providerId="LiveId" clId="{8BB3BE36-2EE0-4B4C-A5D5-D48E9DAD7F21}" dt="2020-06-12T11:14:12.098" v="1087" actId="2696"/>
          <pc:sldLayoutMkLst>
            <pc:docMk/>
            <pc:sldMasterMk cId="750271594" sldId="2147483666"/>
            <pc:sldLayoutMk cId="2566265036" sldId="2147483673"/>
          </pc:sldLayoutMkLst>
        </pc:sldLayoutChg>
        <pc:sldLayoutChg chg="del">
          <pc:chgData name="Maxime Charriere" userId="01c31a1cfc8e0b17" providerId="LiveId" clId="{8BB3BE36-2EE0-4B4C-A5D5-D48E9DAD7F21}" dt="2020-06-12T11:14:12.142" v="1090" actId="2696"/>
          <pc:sldLayoutMkLst>
            <pc:docMk/>
            <pc:sldMasterMk cId="750271594" sldId="2147483666"/>
            <pc:sldLayoutMk cId="1450364753" sldId="2147483674"/>
          </pc:sldLayoutMkLst>
        </pc:sldLayoutChg>
        <pc:sldLayoutChg chg="del">
          <pc:chgData name="Maxime Charriere" userId="01c31a1cfc8e0b17" providerId="LiveId" clId="{8BB3BE36-2EE0-4B4C-A5D5-D48E9DAD7F21}" dt="2020-06-12T11:14:12.171" v="1092" actId="2696"/>
          <pc:sldLayoutMkLst>
            <pc:docMk/>
            <pc:sldMasterMk cId="750271594" sldId="2147483666"/>
            <pc:sldLayoutMk cId="4216801337" sldId="2147483675"/>
          </pc:sldLayoutMkLst>
        </pc:sldLayoutChg>
        <pc:sldLayoutChg chg="del">
          <pc:chgData name="Maxime Charriere" userId="01c31a1cfc8e0b17" providerId="LiveId" clId="{8BB3BE36-2EE0-4B4C-A5D5-D48E9DAD7F21}" dt="2020-06-12T11:14:12.229" v="1095" actId="2696"/>
          <pc:sldLayoutMkLst>
            <pc:docMk/>
            <pc:sldMasterMk cId="750271594" sldId="2147483666"/>
            <pc:sldLayoutMk cId="2240378707" sldId="2147483676"/>
          </pc:sldLayoutMkLst>
        </pc:sldLayoutChg>
        <pc:sldLayoutChg chg="del">
          <pc:chgData name="Maxime Charriere" userId="01c31a1cfc8e0b17" providerId="LiveId" clId="{8BB3BE36-2EE0-4B4C-A5D5-D48E9DAD7F21}" dt="2020-06-12T11:14:12.258" v="1097" actId="2696"/>
          <pc:sldLayoutMkLst>
            <pc:docMk/>
            <pc:sldMasterMk cId="750271594" sldId="2147483666"/>
            <pc:sldLayoutMk cId="1252586416" sldId="2147483677"/>
          </pc:sldLayoutMkLst>
        </pc:sldLayoutChg>
        <pc:sldLayoutChg chg="del">
          <pc:chgData name="Maxime Charriere" userId="01c31a1cfc8e0b17" providerId="LiveId" clId="{8BB3BE36-2EE0-4B4C-A5D5-D48E9DAD7F21}" dt="2020-06-12T11:14:12.303" v="1100" actId="2696"/>
          <pc:sldLayoutMkLst>
            <pc:docMk/>
            <pc:sldMasterMk cId="750271594" sldId="2147483666"/>
            <pc:sldLayoutMk cId="445410545" sldId="2147483678"/>
          </pc:sldLayoutMkLst>
        </pc:sldLayoutChg>
        <pc:sldLayoutChg chg="del">
          <pc:chgData name="Maxime Charriere" userId="01c31a1cfc8e0b17" providerId="LiveId" clId="{8BB3BE36-2EE0-4B4C-A5D5-D48E9DAD7F21}" dt="2020-06-12T11:14:12.430" v="1108" actId="2696"/>
          <pc:sldLayoutMkLst>
            <pc:docMk/>
            <pc:sldMasterMk cId="750271594" sldId="2147483666"/>
            <pc:sldLayoutMk cId="1899119758" sldId="2147483680"/>
          </pc:sldLayoutMkLst>
        </pc:sldLayoutChg>
        <pc:sldLayoutChg chg="del">
          <pc:chgData name="Maxime Charriere" userId="01c31a1cfc8e0b17" providerId="LiveId" clId="{8BB3BE36-2EE0-4B4C-A5D5-D48E9DAD7F21}" dt="2020-06-12T11:14:12.513" v="1111" actId="2696"/>
          <pc:sldLayoutMkLst>
            <pc:docMk/>
            <pc:sldMasterMk cId="750271594" sldId="2147483666"/>
            <pc:sldLayoutMk cId="3657596952" sldId="2147483681"/>
          </pc:sldLayoutMkLst>
        </pc:sldLayoutChg>
        <pc:sldLayoutChg chg="delSp del">
          <pc:chgData name="Maxime Charriere" userId="01c31a1cfc8e0b17" providerId="LiveId" clId="{8BB3BE36-2EE0-4B4C-A5D5-D48E9DAD7F21}" dt="2020-06-12T11:14:13.805" v="1127" actId="2696"/>
          <pc:sldLayoutMkLst>
            <pc:docMk/>
            <pc:sldMasterMk cId="750271594" sldId="2147483666"/>
            <pc:sldLayoutMk cId="4068134683" sldId="2147483686"/>
          </pc:sldLayoutMkLst>
          <pc:spChg chg="del">
            <ac:chgData name="Maxime Charriere" userId="01c31a1cfc8e0b17" providerId="LiveId" clId="{8BB3BE36-2EE0-4B4C-A5D5-D48E9DAD7F21}" dt="2020-06-12T08:17:18.973" v="15" actId="478"/>
            <ac:spMkLst>
              <pc:docMk/>
              <pc:sldMasterMk cId="750271594" sldId="2147483666"/>
              <pc:sldLayoutMk cId="4068134683" sldId="2147483686"/>
              <ac:spMk id="4" creationId="{55CF8CDC-14A3-4555-8543-09060058FE5D}"/>
            </ac:spMkLst>
          </pc:spChg>
        </pc:sldLayoutChg>
      </pc:sldMasterChg>
    </pc:docChg>
  </pc:docChgLst>
  <pc:docChgLst>
    <pc:chgData name="Maxime Charriere" userId="01c31a1cfc8e0b17" providerId="LiveId" clId="{D41C1FDA-5ACE-4F9D-B2D3-5FE62A1A358E}"/>
    <pc:docChg chg="undo redo custSel addSld delSld modSld sldOrd modMainMaster">
      <pc:chgData name="Maxime Charriere" userId="01c31a1cfc8e0b17" providerId="LiveId" clId="{D41C1FDA-5ACE-4F9D-B2D3-5FE62A1A358E}" dt="2020-06-18T11:56:22.533" v="3886" actId="1076"/>
      <pc:docMkLst>
        <pc:docMk/>
      </pc:docMkLst>
      <pc:sldChg chg="addSp delSp modSp mod">
        <pc:chgData name="Maxime Charriere" userId="01c31a1cfc8e0b17" providerId="LiveId" clId="{D41C1FDA-5ACE-4F9D-B2D3-5FE62A1A358E}" dt="2020-06-18T11:56:22.533" v="3886" actId="1076"/>
        <pc:sldMkLst>
          <pc:docMk/>
          <pc:sldMk cId="0" sldId="257"/>
        </pc:sldMkLst>
        <pc:spChg chg="del">
          <ac:chgData name="Maxime Charriere" userId="01c31a1cfc8e0b17" providerId="LiveId" clId="{D41C1FDA-5ACE-4F9D-B2D3-5FE62A1A358E}" dt="2020-06-16T18:39:35.419" v="261"/>
          <ac:spMkLst>
            <pc:docMk/>
            <pc:sldMk cId="0" sldId="257"/>
            <ac:spMk id="2" creationId="{135D96C7-450B-48D4-A078-40CF6CFF531C}"/>
          </ac:spMkLst>
        </pc:spChg>
        <pc:spChg chg="add 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9" creationId="{30505266-C799-4E7D-A5BB-9776749BF697}"/>
          </ac:spMkLst>
        </pc:spChg>
        <pc:spChg chg="add mod">
          <ac:chgData name="Maxime Charriere" userId="01c31a1cfc8e0b17" providerId="LiveId" clId="{D41C1FDA-5ACE-4F9D-B2D3-5FE62A1A358E}" dt="2020-06-18T07:07:54.256" v="979" actId="20577"/>
          <ac:spMkLst>
            <pc:docMk/>
            <pc:sldMk cId="0" sldId="257"/>
            <ac:spMk id="20" creationId="{C8FB3DD4-3A2A-4638-96C5-126ACACC3677}"/>
          </ac:spMkLst>
        </pc:spChg>
        <pc:spChg chg="add mod">
          <ac:chgData name="Maxime Charriere" userId="01c31a1cfc8e0b17" providerId="LiveId" clId="{D41C1FDA-5ACE-4F9D-B2D3-5FE62A1A358E}" dt="2020-06-18T11:55:53.697" v="3863" actId="20577"/>
          <ac:spMkLst>
            <pc:docMk/>
            <pc:sldMk cId="0" sldId="257"/>
            <ac:spMk id="21" creationId="{D5534577-16A9-47AB-BB3F-87F7EECDD247}"/>
          </ac:spMkLst>
        </pc:spChg>
        <pc:spChg chg="add del mod">
          <ac:chgData name="Maxime Charriere" userId="01c31a1cfc8e0b17" providerId="LiveId" clId="{D41C1FDA-5ACE-4F9D-B2D3-5FE62A1A358E}" dt="2020-06-18T07:06:37.428" v="946"/>
          <ac:spMkLst>
            <pc:docMk/>
            <pc:sldMk cId="0" sldId="257"/>
            <ac:spMk id="22" creationId="{FD5B2736-3F4C-47EA-99E5-E700FAA45135}"/>
          </ac:spMkLst>
        </pc:spChg>
        <pc:spChg chg="add del mod">
          <ac:chgData name="Maxime Charriere" userId="01c31a1cfc8e0b17" providerId="LiveId" clId="{D41C1FDA-5ACE-4F9D-B2D3-5FE62A1A358E}" dt="2020-06-18T07:06:37.428" v="946"/>
          <ac:spMkLst>
            <pc:docMk/>
            <pc:sldMk cId="0" sldId="257"/>
            <ac:spMk id="23" creationId="{AE6309C4-F134-4615-87DE-10BF2B17030D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4" creationId="{21C70EE8-FE2B-4982-8536-10ABF1269F94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5" creationId="{9E0E7106-22B7-4279-81EB-0552F55C0D12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6" creationId="{AFC145A7-30F0-4460-B9A0-482031407413}"/>
          </ac:spMkLst>
        </pc:spChg>
        <pc:spChg chg="mod">
          <ac:chgData name="Maxime Charriere" userId="01c31a1cfc8e0b17" providerId="LiveId" clId="{D41C1FDA-5ACE-4F9D-B2D3-5FE62A1A358E}" dt="2020-06-16T18:38:13.546" v="257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9:18:39.854" v="330" actId="207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8:13.762" v="258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9:44.420" v="264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2:37.485" v="199" actId="20577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1:45.916" v="297" actId="20577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6:19.331" v="321" actId="20577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3:31.119" v="893" actId="20577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4:53.875" v="937" actId="20577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1:38.516" v="295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11:55:04.393" v="3841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52" creationId="{00000000-0000-0000-0000-000000000000}"/>
          </ac:spMkLst>
        </pc:spChg>
      </pc:sldChg>
      <pc:sldChg chg="addSp delSp modSp mod">
        <pc:chgData name="Maxime Charriere" userId="01c31a1cfc8e0b17" providerId="LiveId" clId="{D41C1FDA-5ACE-4F9D-B2D3-5FE62A1A358E}" dt="2020-06-18T11:49:41.875" v="3763" actId="1076"/>
        <pc:sldMkLst>
          <pc:docMk/>
          <pc:sldMk cId="0" sldId="297"/>
        </pc:sldMkLst>
        <pc:spChg chg="add del mod">
          <ac:chgData name="Maxime Charriere" userId="01c31a1cfc8e0b17" providerId="LiveId" clId="{D41C1FDA-5ACE-4F9D-B2D3-5FE62A1A358E}" dt="2020-06-16T18:18:04.572" v="63" actId="478"/>
          <ac:spMkLst>
            <pc:docMk/>
            <pc:sldMk cId="0" sldId="297"/>
            <ac:spMk id="4" creationId="{47EE77F4-2D07-4B66-9164-D2E4EDB4CF43}"/>
          </ac:spMkLst>
        </pc:spChg>
        <pc:spChg chg="add mod">
          <ac:chgData name="Maxime Charriere" userId="01c31a1cfc8e0b17" providerId="LiveId" clId="{D41C1FDA-5ACE-4F9D-B2D3-5FE62A1A358E}" dt="2020-06-18T11:49:41.875" v="3763" actId="1076"/>
          <ac:spMkLst>
            <pc:docMk/>
            <pc:sldMk cId="0" sldId="297"/>
            <ac:spMk id="5" creationId="{0A80CFF9-A5FB-4293-9BDE-D40FF35B920E}"/>
          </ac:spMkLst>
        </pc:spChg>
        <pc:spChg chg="del">
          <ac:chgData name="Maxime Charriere" userId="01c31a1cfc8e0b17" providerId="LiveId" clId="{D41C1FDA-5ACE-4F9D-B2D3-5FE62A1A358E}" dt="2020-06-16T18:40:54.812" v="266" actId="478"/>
          <ac:spMkLst>
            <pc:docMk/>
            <pc:sldMk cId="0" sldId="297"/>
            <ac:spMk id="5" creationId="{1246ED4B-AEB4-4E06-9888-C37978BD15E3}"/>
          </ac:spMkLst>
        </pc:spChg>
        <pc:spChg chg="mod">
          <ac:chgData name="Maxime Charriere" userId="01c31a1cfc8e0b17" providerId="LiveId" clId="{D41C1FDA-5ACE-4F9D-B2D3-5FE62A1A358E}" dt="2020-06-18T11:49:37.998" v="3762" actId="1076"/>
          <ac:spMkLst>
            <pc:docMk/>
            <pc:sldMk cId="0" sldId="297"/>
            <ac:spMk id="7" creationId="{65FD7C70-4F8C-4DB5-9FA4-D1118FEBBC7B}"/>
          </ac:spMkLst>
        </pc:spChg>
        <pc:spChg chg="del">
          <ac:chgData name="Maxime Charriere" userId="01c31a1cfc8e0b17" providerId="LiveId" clId="{D41C1FDA-5ACE-4F9D-B2D3-5FE62A1A358E}" dt="2020-06-16T18:18:00.915" v="62" actId="478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23:25.126" v="128" actId="20577"/>
          <ac:spMkLst>
            <pc:docMk/>
            <pc:sldMk cId="0" sldId="297"/>
            <ac:spMk id="131" creationId="{00000000-0000-0000-0000-000000000000}"/>
          </ac:spMkLst>
        </pc:spChg>
        <pc:picChg chg="del">
          <ac:chgData name="Maxime Charriere" userId="01c31a1cfc8e0b17" providerId="LiveId" clId="{D41C1FDA-5ACE-4F9D-B2D3-5FE62A1A358E}" dt="2020-06-16T16:50:25.399" v="3" actId="478"/>
          <ac:picMkLst>
            <pc:docMk/>
            <pc:sldMk cId="0" sldId="297"/>
            <ac:picMk id="3" creationId="{1EED7652-1BEF-4EF8-AB62-E01E952B6E4F}"/>
          </ac:picMkLst>
        </pc:picChg>
        <pc:picChg chg="add mod">
          <ac:chgData name="Maxime Charriere" userId="01c31a1cfc8e0b17" providerId="LiveId" clId="{D41C1FDA-5ACE-4F9D-B2D3-5FE62A1A358E}" dt="2020-06-18T11:49:41.875" v="3763" actId="1076"/>
          <ac:picMkLst>
            <pc:docMk/>
            <pc:sldMk cId="0" sldId="297"/>
            <ac:picMk id="6" creationId="{CBCE2CE3-97F4-4979-AB97-856D588BE919}"/>
          </ac:picMkLst>
        </pc:picChg>
        <pc:picChg chg="add mod">
          <ac:chgData name="Maxime Charriere" userId="01c31a1cfc8e0b17" providerId="LiveId" clId="{D41C1FDA-5ACE-4F9D-B2D3-5FE62A1A358E}" dt="2020-06-16T18:22:01.820" v="97" actId="1076"/>
          <ac:picMkLst>
            <pc:docMk/>
            <pc:sldMk cId="0" sldId="297"/>
            <ac:picMk id="1026" creationId="{3DC41F90-1243-4970-9293-F470D99646BC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963305231" sldId="298"/>
        </pc:sldMkLst>
      </pc:sldChg>
      <pc:sldChg chg="addSp delSp modSp new del mod ord modAnim">
        <pc:chgData name="Maxime Charriere" userId="01c31a1cfc8e0b17" providerId="LiveId" clId="{D41C1FDA-5ACE-4F9D-B2D3-5FE62A1A358E}" dt="2020-06-18T11:49:50.761" v="3764" actId="47"/>
        <pc:sldMkLst>
          <pc:docMk/>
          <pc:sldMk cId="2359080710" sldId="298"/>
        </pc:sldMkLst>
        <pc:spChg chg="mod">
          <ac:chgData name="Maxime Charriere" userId="01c31a1cfc8e0b17" providerId="LiveId" clId="{D41C1FDA-5ACE-4F9D-B2D3-5FE62A1A358E}" dt="2020-06-16T18:26:28.585" v="138" actId="14100"/>
          <ac:spMkLst>
            <pc:docMk/>
            <pc:sldMk cId="2359080710" sldId="298"/>
            <ac:spMk id="3" creationId="{428DB07F-475C-483D-A8CB-9A615B3F0D42}"/>
          </ac:spMkLst>
        </pc:spChg>
        <pc:spChg chg="mod">
          <ac:chgData name="Maxime Charriere" userId="01c31a1cfc8e0b17" providerId="LiveId" clId="{D41C1FDA-5ACE-4F9D-B2D3-5FE62A1A358E}" dt="2020-06-16T18:26:28.585" v="138" actId="14100"/>
          <ac:spMkLst>
            <pc:docMk/>
            <pc:sldMk cId="2359080710" sldId="298"/>
            <ac:spMk id="5" creationId="{D2F7CD02-02B3-4C0A-B074-A0F505EB23D7}"/>
          </ac:spMkLst>
        </pc:spChg>
        <pc:spChg chg="mod">
          <ac:chgData name="Maxime Charriere" userId="01c31a1cfc8e0b17" providerId="LiveId" clId="{D41C1FDA-5ACE-4F9D-B2D3-5FE62A1A358E}" dt="2020-06-16T18:30:05.678" v="171" actId="1076"/>
          <ac:spMkLst>
            <pc:docMk/>
            <pc:sldMk cId="2359080710" sldId="298"/>
            <ac:spMk id="8" creationId="{9B245586-EBA3-4387-B000-4D7FEE669D41}"/>
          </ac:spMkLst>
        </pc:spChg>
        <pc:grpChg chg="add del mod">
          <ac:chgData name="Maxime Charriere" userId="01c31a1cfc8e0b17" providerId="LiveId" clId="{D41C1FDA-5ACE-4F9D-B2D3-5FE62A1A358E}" dt="2020-06-16T18:27:35.853" v="144" actId="478"/>
          <ac:grpSpMkLst>
            <pc:docMk/>
            <pc:sldMk cId="2359080710" sldId="298"/>
            <ac:grpSpMk id="2" creationId="{52AA43DC-2141-445E-90D5-ED37A348BD1F}"/>
          </ac:grpSpMkLst>
        </pc:grpChg>
        <pc:grpChg chg="add del mod">
          <ac:chgData name="Maxime Charriere" userId="01c31a1cfc8e0b17" providerId="LiveId" clId="{D41C1FDA-5ACE-4F9D-B2D3-5FE62A1A358E}" dt="2020-06-16T18:29:18.507" v="159" actId="478"/>
          <ac:grpSpMkLst>
            <pc:docMk/>
            <pc:sldMk cId="2359080710" sldId="298"/>
            <ac:grpSpMk id="6" creationId="{2A181A89-B66D-4451-8906-836702959BED}"/>
          </ac:grpSpMkLst>
        </pc:grpChg>
        <pc:picChg chg="mod">
          <ac:chgData name="Maxime Charriere" userId="01c31a1cfc8e0b17" providerId="LiveId" clId="{D41C1FDA-5ACE-4F9D-B2D3-5FE62A1A358E}" dt="2020-06-16T18:26:28.585" v="138" actId="14100"/>
          <ac:picMkLst>
            <pc:docMk/>
            <pc:sldMk cId="2359080710" sldId="298"/>
            <ac:picMk id="4" creationId="{F13B5A37-C5A8-4BB0-A322-B1FD1A5BDDE0}"/>
          </ac:picMkLst>
        </pc:picChg>
        <pc:picChg chg="del mod">
          <ac:chgData name="Maxime Charriere" userId="01c31a1cfc8e0b17" providerId="LiveId" clId="{D41C1FDA-5ACE-4F9D-B2D3-5FE62A1A358E}" dt="2020-06-16T18:29:18.507" v="159" actId="478"/>
          <ac:picMkLst>
            <pc:docMk/>
            <pc:sldMk cId="2359080710" sldId="298"/>
            <ac:picMk id="7" creationId="{EA5EE885-9382-4161-AF6D-49AE1C992F93}"/>
          </ac:picMkLst>
        </pc:picChg>
        <pc:picChg chg="add del mod">
          <ac:chgData name="Maxime Charriere" userId="01c31a1cfc8e0b17" providerId="LiveId" clId="{D41C1FDA-5ACE-4F9D-B2D3-5FE62A1A358E}" dt="2020-06-16T18:30:51.796" v="173" actId="478"/>
          <ac:picMkLst>
            <pc:docMk/>
            <pc:sldMk cId="2359080710" sldId="298"/>
            <ac:picMk id="10" creationId="{060518CB-D11A-4ADA-9A48-EE50C4CE024E}"/>
          </ac:picMkLst>
        </pc:picChg>
        <pc:picChg chg="add mod">
          <ac:chgData name="Maxime Charriere" userId="01c31a1cfc8e0b17" providerId="LiveId" clId="{D41C1FDA-5ACE-4F9D-B2D3-5FE62A1A358E}" dt="2020-06-16T18:30:59.938" v="175" actId="1076"/>
          <ac:picMkLst>
            <pc:docMk/>
            <pc:sldMk cId="2359080710" sldId="298"/>
            <ac:picMk id="12" creationId="{CEDDE213-40CA-4AC4-B160-58B569517BD1}"/>
          </ac:picMkLst>
        </pc:picChg>
      </pc:sldChg>
      <pc:sldChg chg="addSp delSp modSp new mod ord">
        <pc:chgData name="Maxime Charriere" userId="01c31a1cfc8e0b17" providerId="LiveId" clId="{D41C1FDA-5ACE-4F9D-B2D3-5FE62A1A358E}" dt="2020-06-17T14:02:33.359" v="499" actId="478"/>
        <pc:sldMkLst>
          <pc:docMk/>
          <pc:sldMk cId="464113097" sldId="299"/>
        </pc:sldMkLst>
        <pc:spChg chg="mod">
          <ac:chgData name="Maxime Charriere" userId="01c31a1cfc8e0b17" providerId="LiveId" clId="{D41C1FDA-5ACE-4F9D-B2D3-5FE62A1A358E}" dt="2020-06-17T13:11:20.517" v="353" actId="20577"/>
          <ac:spMkLst>
            <pc:docMk/>
            <pc:sldMk cId="464113097" sldId="299"/>
            <ac:spMk id="2" creationId="{761D76D5-6C81-4BBB-9575-29A4591935DC}"/>
          </ac:spMkLst>
        </pc:spChg>
        <pc:spChg chg="add del mod">
          <ac:chgData name="Maxime Charriere" userId="01c31a1cfc8e0b17" providerId="LiveId" clId="{D41C1FDA-5ACE-4F9D-B2D3-5FE62A1A358E}" dt="2020-06-17T14:02:33.359" v="499" actId="478"/>
          <ac:spMkLst>
            <pc:docMk/>
            <pc:sldMk cId="464113097" sldId="299"/>
            <ac:spMk id="5" creationId="{9F7178F1-C52F-46FD-8BC0-570F85804D3D}"/>
          </ac:spMkLst>
        </pc:spChg>
        <pc:picChg chg="add mod">
          <ac:chgData name="Maxime Charriere" userId="01c31a1cfc8e0b17" providerId="LiveId" clId="{D41C1FDA-5ACE-4F9D-B2D3-5FE62A1A358E}" dt="2020-06-17T13:51:05.321" v="425" actId="1440"/>
          <ac:picMkLst>
            <pc:docMk/>
            <pc:sldMk cId="464113097" sldId="299"/>
            <ac:picMk id="4" creationId="{66668AD1-A0A5-4F7D-A502-41CD11FC6D8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041324036" sldId="299"/>
        </pc:sldMkLst>
      </pc:sldChg>
      <pc:sldChg chg="modSp add mod">
        <pc:chgData name="Maxime Charriere" userId="01c31a1cfc8e0b17" providerId="LiveId" clId="{D41C1FDA-5ACE-4F9D-B2D3-5FE62A1A358E}" dt="2020-06-17T13:19:11.584" v="376" actId="1367"/>
        <pc:sldMkLst>
          <pc:docMk/>
          <pc:sldMk cId="453056300" sldId="300"/>
        </pc:sldMkLst>
        <pc:picChg chg="mod">
          <ac:chgData name="Maxime Charriere" userId="01c31a1cfc8e0b17" providerId="LiveId" clId="{D41C1FDA-5ACE-4F9D-B2D3-5FE62A1A358E}" dt="2020-06-17T13:19:11.584" v="376" actId="1367"/>
          <ac:picMkLst>
            <pc:docMk/>
            <pc:sldMk cId="453056300" sldId="300"/>
            <ac:picMk id="4" creationId="{66668AD1-A0A5-4F7D-A502-41CD11FC6D8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417464845" sldId="300"/>
        </pc:sldMkLst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313282891" sldId="301"/>
        </pc:sldMkLst>
      </pc:sldChg>
      <pc:sldChg chg="addSp modSp add mod ord">
        <pc:chgData name="Maxime Charriere" userId="01c31a1cfc8e0b17" providerId="LiveId" clId="{D41C1FDA-5ACE-4F9D-B2D3-5FE62A1A358E}" dt="2020-06-17T13:20:08.128" v="383" actId="207"/>
        <pc:sldMkLst>
          <pc:docMk/>
          <pc:sldMk cId="2950484300" sldId="301"/>
        </pc:sldMkLst>
        <pc:spChg chg="add mod">
          <ac:chgData name="Maxime Charriere" userId="01c31a1cfc8e0b17" providerId="LiveId" clId="{D41C1FDA-5ACE-4F9D-B2D3-5FE62A1A358E}" dt="2020-06-17T13:20:08.128" v="383" actId="207"/>
          <ac:spMkLst>
            <pc:docMk/>
            <pc:sldMk cId="2950484300" sldId="301"/>
            <ac:spMk id="3" creationId="{A8036716-7D7E-4A30-BB47-71D0F88ADABF}"/>
          </ac:spMkLst>
        </pc:sp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557543545" sldId="302"/>
        </pc:sldMkLst>
      </pc:sldChg>
      <pc:sldChg chg="addSp delSp modSp add del mod ord">
        <pc:chgData name="Maxime Charriere" userId="01c31a1cfc8e0b17" providerId="LiveId" clId="{D41C1FDA-5ACE-4F9D-B2D3-5FE62A1A358E}" dt="2020-06-17T21:18:32.012" v="513" actId="2696"/>
        <pc:sldMkLst>
          <pc:docMk/>
          <pc:sldMk cId="3335035481" sldId="302"/>
        </pc:sldMkLst>
        <pc:picChg chg="mod">
          <ac:chgData name="Maxime Charriere" userId="01c31a1cfc8e0b17" providerId="LiveId" clId="{D41C1FDA-5ACE-4F9D-B2D3-5FE62A1A358E}" dt="2020-06-17T13:51:06.512" v="426" actId="1440"/>
          <ac:picMkLst>
            <pc:docMk/>
            <pc:sldMk cId="3335035481" sldId="302"/>
            <ac:picMk id="4" creationId="{66668AD1-A0A5-4F7D-A502-41CD11FC6D87}"/>
          </ac:picMkLst>
        </pc:picChg>
        <pc:picChg chg="add del mod">
          <ac:chgData name="Maxime Charriere" userId="01c31a1cfc8e0b17" providerId="LiveId" clId="{D41C1FDA-5ACE-4F9D-B2D3-5FE62A1A358E}" dt="2020-06-17T13:33:30.719" v="400" actId="478"/>
          <ac:picMkLst>
            <pc:docMk/>
            <pc:sldMk cId="3335035481" sldId="302"/>
            <ac:picMk id="5" creationId="{1BE0075F-3B77-4B9A-AD83-E3192CAA98AB}"/>
          </ac:picMkLst>
        </pc:picChg>
        <pc:picChg chg="add mod">
          <ac:chgData name="Maxime Charriere" userId="01c31a1cfc8e0b17" providerId="LiveId" clId="{D41C1FDA-5ACE-4F9D-B2D3-5FE62A1A358E}" dt="2020-06-17T13:33:11.618" v="398" actId="1076"/>
          <ac:picMkLst>
            <pc:docMk/>
            <pc:sldMk cId="3335035481" sldId="302"/>
            <ac:picMk id="7" creationId="{1DF4BB3C-5814-47AE-874D-B313BD520530}"/>
          </ac:picMkLst>
        </pc:picChg>
        <pc:picChg chg="add del">
          <ac:chgData name="Maxime Charriere" userId="01c31a1cfc8e0b17" providerId="LiveId" clId="{D41C1FDA-5ACE-4F9D-B2D3-5FE62A1A358E}" dt="2020-06-17T13:31:29.431" v="394" actId="478"/>
          <ac:picMkLst>
            <pc:docMk/>
            <pc:sldMk cId="3335035481" sldId="302"/>
            <ac:picMk id="1026" creationId="{FB88D0FA-1847-4F98-B823-9F0B64069BE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49469812" sldId="303"/>
        </pc:sldMkLst>
      </pc:sldChg>
      <pc:sldChg chg="addSp modSp add del mod">
        <pc:chgData name="Maxime Charriere" userId="01c31a1cfc8e0b17" providerId="LiveId" clId="{D41C1FDA-5ACE-4F9D-B2D3-5FE62A1A358E}" dt="2020-06-17T13:58:17.805" v="471" actId="47"/>
        <pc:sldMkLst>
          <pc:docMk/>
          <pc:sldMk cId="996067487" sldId="303"/>
        </pc:sldMkLst>
        <pc:spChg chg="add mod">
          <ac:chgData name="Maxime Charriere" userId="01c31a1cfc8e0b17" providerId="LiveId" clId="{D41C1FDA-5ACE-4F9D-B2D3-5FE62A1A358E}" dt="2020-06-17T13:34:55.792" v="406"/>
          <ac:spMkLst>
            <pc:docMk/>
            <pc:sldMk cId="996067487" sldId="303"/>
            <ac:spMk id="3" creationId="{3E66161E-C0ED-453D-8B99-5418332B9567}"/>
          </ac:spMkLst>
        </pc:spChg>
        <pc:picChg chg="mod">
          <ac:chgData name="Maxime Charriere" userId="01c31a1cfc8e0b17" providerId="LiveId" clId="{D41C1FDA-5ACE-4F9D-B2D3-5FE62A1A358E}" dt="2020-06-17T13:51:08.384" v="427" actId="1440"/>
          <ac:picMkLst>
            <pc:docMk/>
            <pc:sldMk cId="996067487" sldId="303"/>
            <ac:picMk id="4" creationId="{66668AD1-A0A5-4F7D-A502-41CD11FC6D87}"/>
          </ac:picMkLst>
        </pc:picChg>
        <pc:picChg chg="mod">
          <ac:chgData name="Maxime Charriere" userId="01c31a1cfc8e0b17" providerId="LiveId" clId="{D41C1FDA-5ACE-4F9D-B2D3-5FE62A1A358E}" dt="2020-06-17T13:51:23.234" v="435" actId="1440"/>
          <ac:picMkLst>
            <pc:docMk/>
            <pc:sldMk cId="996067487" sldId="303"/>
            <ac:picMk id="5" creationId="{1BE0075F-3B77-4B9A-AD83-E3192CAA98AB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848804975" sldId="304"/>
        </pc:sldMkLst>
      </pc:sldChg>
      <pc:sldChg chg="addSp delSp modSp add del mod">
        <pc:chgData name="Maxime Charriere" userId="01c31a1cfc8e0b17" providerId="LiveId" clId="{D41C1FDA-5ACE-4F9D-B2D3-5FE62A1A358E}" dt="2020-06-17T21:18:32.012" v="513" actId="2696"/>
        <pc:sldMkLst>
          <pc:docMk/>
          <pc:sldMk cId="2566605854" sldId="304"/>
        </pc:sldMkLst>
        <pc:spChg chg="add mod">
          <ac:chgData name="Maxime Charriere" userId="01c31a1cfc8e0b17" providerId="LiveId" clId="{D41C1FDA-5ACE-4F9D-B2D3-5FE62A1A358E}" dt="2020-06-17T13:35:02.320" v="408"/>
          <ac:spMkLst>
            <pc:docMk/>
            <pc:sldMk cId="2566605854" sldId="304"/>
            <ac:spMk id="6" creationId="{43CE69D5-A567-4056-A63C-892F6FC5EC30}"/>
          </ac:spMkLst>
        </pc:spChg>
        <pc:picChg chg="mod">
          <ac:chgData name="Maxime Charriere" userId="01c31a1cfc8e0b17" providerId="LiveId" clId="{D41C1FDA-5ACE-4F9D-B2D3-5FE62A1A358E}" dt="2020-06-17T13:51:17.574" v="433" actId="1440"/>
          <ac:picMkLst>
            <pc:docMk/>
            <pc:sldMk cId="2566605854" sldId="304"/>
            <ac:picMk id="4" creationId="{66668AD1-A0A5-4F7D-A502-41CD11FC6D87}"/>
          </ac:picMkLst>
        </pc:picChg>
        <pc:picChg chg="add del mod">
          <ac:chgData name="Maxime Charriere" userId="01c31a1cfc8e0b17" providerId="LiveId" clId="{D41C1FDA-5ACE-4F9D-B2D3-5FE62A1A358E}" dt="2020-06-17T13:58:55.646" v="478" actId="478"/>
          <ac:picMkLst>
            <pc:docMk/>
            <pc:sldMk cId="2566605854" sldId="304"/>
            <ac:picMk id="5" creationId="{1BE0075F-3B77-4B9A-AD83-E3192CAA98AB}"/>
          </ac:picMkLst>
        </pc:picChg>
        <pc:picChg chg="add del mod">
          <ac:chgData name="Maxime Charriere" userId="01c31a1cfc8e0b17" providerId="LiveId" clId="{D41C1FDA-5ACE-4F9D-B2D3-5FE62A1A358E}" dt="2020-06-17T13:58:45.214" v="474" actId="478"/>
          <ac:picMkLst>
            <pc:docMk/>
            <pc:sldMk cId="2566605854" sldId="304"/>
            <ac:picMk id="9" creationId="{6AA99223-F445-4DBA-83EE-8AE5C7122008}"/>
          </ac:picMkLst>
        </pc:picChg>
        <pc:picChg chg="add del mod ord">
          <ac:chgData name="Maxime Charriere" userId="01c31a1cfc8e0b17" providerId="LiveId" clId="{D41C1FDA-5ACE-4F9D-B2D3-5FE62A1A358E}" dt="2020-06-17T13:58:58.719" v="479" actId="478"/>
          <ac:picMkLst>
            <pc:docMk/>
            <pc:sldMk cId="2566605854" sldId="304"/>
            <ac:picMk id="11" creationId="{0AB80ADC-1627-476D-8191-5088F264D7F6}"/>
          </ac:picMkLst>
        </pc:picChg>
      </pc:sldChg>
      <pc:sldChg chg="addSp delSp add del mod">
        <pc:chgData name="Maxime Charriere" userId="01c31a1cfc8e0b17" providerId="LiveId" clId="{D41C1FDA-5ACE-4F9D-B2D3-5FE62A1A358E}" dt="2020-06-17T21:18:32.012" v="513" actId="2696"/>
        <pc:sldMkLst>
          <pc:docMk/>
          <pc:sldMk cId="1313864342" sldId="305"/>
        </pc:sldMkLst>
        <pc:picChg chg="add del">
          <ac:chgData name="Maxime Charriere" userId="01c31a1cfc8e0b17" providerId="LiveId" clId="{D41C1FDA-5ACE-4F9D-B2D3-5FE62A1A358E}" dt="2020-06-17T13:58:52.199" v="477" actId="478"/>
          <ac:picMkLst>
            <pc:docMk/>
            <pc:sldMk cId="1313864342" sldId="305"/>
            <ac:picMk id="9" creationId="{6AA99223-F445-4DBA-83EE-8AE5C7122008}"/>
          </ac:picMkLst>
        </pc:picChg>
        <pc:picChg chg="del">
          <ac:chgData name="Maxime Charriere" userId="01c31a1cfc8e0b17" providerId="LiveId" clId="{D41C1FDA-5ACE-4F9D-B2D3-5FE62A1A358E}" dt="2020-06-17T13:59:00.198" v="480" actId="478"/>
          <ac:picMkLst>
            <pc:docMk/>
            <pc:sldMk cId="1313864342" sldId="305"/>
            <ac:picMk id="11" creationId="{0AB80ADC-1627-476D-8191-5088F264D7F6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3202250316" sldId="305"/>
        </pc:sldMkLst>
      </pc:sldChg>
      <pc:sldChg chg="addSp delSp modSp add del mod">
        <pc:chgData name="Maxime Charriere" userId="01c31a1cfc8e0b17" providerId="LiveId" clId="{D41C1FDA-5ACE-4F9D-B2D3-5FE62A1A358E}" dt="2020-06-17T21:18:32.012" v="513" actId="2696"/>
        <pc:sldMkLst>
          <pc:docMk/>
          <pc:sldMk cId="2662301318" sldId="306"/>
        </pc:sldMkLst>
        <pc:picChg chg="mod">
          <ac:chgData name="Maxime Charriere" userId="01c31a1cfc8e0b17" providerId="LiveId" clId="{D41C1FDA-5ACE-4F9D-B2D3-5FE62A1A358E}" dt="2020-06-17T21:17:54.748" v="509" actId="1076"/>
          <ac:picMkLst>
            <pc:docMk/>
            <pc:sldMk cId="2662301318" sldId="306"/>
            <ac:picMk id="5" creationId="{1BE0075F-3B77-4B9A-AD83-E3192CAA98AB}"/>
          </ac:picMkLst>
        </pc:picChg>
        <pc:picChg chg="mod">
          <ac:chgData name="Maxime Charriere" userId="01c31a1cfc8e0b17" providerId="LiveId" clId="{D41C1FDA-5ACE-4F9D-B2D3-5FE62A1A358E}" dt="2020-06-17T21:17:44.912" v="505" actId="1076"/>
          <ac:picMkLst>
            <pc:docMk/>
            <pc:sldMk cId="2662301318" sldId="306"/>
            <ac:picMk id="9" creationId="{6AA99223-F445-4DBA-83EE-8AE5C7122008}"/>
          </ac:picMkLst>
        </pc:picChg>
        <pc:picChg chg="add del mod">
          <ac:chgData name="Maxime Charriere" userId="01c31a1cfc8e0b17" providerId="LiveId" clId="{D41C1FDA-5ACE-4F9D-B2D3-5FE62A1A358E}" dt="2020-06-17T21:18:03.957" v="512" actId="478"/>
          <ac:picMkLst>
            <pc:docMk/>
            <pc:sldMk cId="2662301318" sldId="306"/>
            <ac:picMk id="1026" creationId="{0B35994C-E98B-494E-98C2-E11521BFE9BE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4074203878" sldId="306"/>
        </pc:sldMkLst>
      </pc:sldChg>
      <pc:sldChg chg="modSp add modAnim">
        <pc:chgData name="Maxime Charriere" userId="01c31a1cfc8e0b17" providerId="LiveId" clId="{D41C1FDA-5ACE-4F9D-B2D3-5FE62A1A358E}" dt="2020-06-17T21:19:28.388" v="519" actId="1076"/>
        <pc:sldMkLst>
          <pc:docMk/>
          <pc:sldMk cId="2294492164" sldId="307"/>
        </pc:sldMkLst>
        <pc:picChg chg="mod">
          <ac:chgData name="Maxime Charriere" userId="01c31a1cfc8e0b17" providerId="LiveId" clId="{D41C1FDA-5ACE-4F9D-B2D3-5FE62A1A358E}" dt="2020-06-17T21:19:28.388" v="519" actId="1076"/>
          <ac:picMkLst>
            <pc:docMk/>
            <pc:sldMk cId="2294492164" sldId="307"/>
            <ac:picMk id="1026" creationId="{0B35994C-E98B-494E-98C2-E11521BFE9BE}"/>
          </ac:picMkLst>
        </pc:picChg>
      </pc:sldChg>
      <pc:sldChg chg="addSp delSp modSp add mod delAnim modAnim">
        <pc:chgData name="Maxime Charriere" userId="01c31a1cfc8e0b17" providerId="LiveId" clId="{D41C1FDA-5ACE-4F9D-B2D3-5FE62A1A358E}" dt="2020-06-18T08:17:16.685" v="1488"/>
        <pc:sldMkLst>
          <pc:docMk/>
          <pc:sldMk cId="3359322146" sldId="308"/>
        </pc:sldMkLst>
        <pc:spChg chg="del">
          <ac:chgData name="Maxime Charriere" userId="01c31a1cfc8e0b17" providerId="LiveId" clId="{D41C1FDA-5ACE-4F9D-B2D3-5FE62A1A358E}" dt="2020-06-17T21:26:46.401" v="521" actId="478"/>
          <ac:spMkLst>
            <pc:docMk/>
            <pc:sldMk cId="3359322146" sldId="308"/>
            <ac:spMk id="3" creationId="{3E66161E-C0ED-453D-8B99-5418332B9567}"/>
          </ac:spMkLst>
        </pc:spChg>
        <pc:spChg chg="del">
          <ac:chgData name="Maxime Charriere" userId="01c31a1cfc8e0b17" providerId="LiveId" clId="{D41C1FDA-5ACE-4F9D-B2D3-5FE62A1A358E}" dt="2020-06-17T21:26:46.401" v="521" actId="478"/>
          <ac:spMkLst>
            <pc:docMk/>
            <pc:sldMk cId="3359322146" sldId="308"/>
            <ac:spMk id="6" creationId="{43CE69D5-A567-4056-A63C-892F6FC5EC30}"/>
          </ac:spMkLst>
        </pc:spChg>
        <pc:spChg chg="add mod">
          <ac:chgData name="Maxime Charriere" userId="01c31a1cfc8e0b17" providerId="LiveId" clId="{D41C1FDA-5ACE-4F9D-B2D3-5FE62A1A358E}" dt="2020-06-18T06:58:37.345" v="829" actId="1076"/>
          <ac:spMkLst>
            <pc:docMk/>
            <pc:sldMk cId="3359322146" sldId="308"/>
            <ac:spMk id="13" creationId="{FCDC906F-DF43-4450-A243-0D0D00CCC7EF}"/>
          </ac:spMkLst>
        </pc:spChg>
        <pc:spChg chg="add mod">
          <ac:chgData name="Maxime Charriere" userId="01c31a1cfc8e0b17" providerId="LiveId" clId="{D41C1FDA-5ACE-4F9D-B2D3-5FE62A1A358E}" dt="2020-06-17T21:48:52.716" v="717" actId="1076"/>
          <ac:spMkLst>
            <pc:docMk/>
            <pc:sldMk cId="3359322146" sldId="308"/>
            <ac:spMk id="14" creationId="{40FB7C8D-0018-4F68-B7C4-31C20AD83FCB}"/>
          </ac:spMkLst>
        </pc:spChg>
        <pc:spChg chg="add mod">
          <ac:chgData name="Maxime Charriere" userId="01c31a1cfc8e0b17" providerId="LiveId" clId="{D41C1FDA-5ACE-4F9D-B2D3-5FE62A1A358E}" dt="2020-06-18T07:00:06.647" v="839" actId="1076"/>
          <ac:spMkLst>
            <pc:docMk/>
            <pc:sldMk cId="3359322146" sldId="308"/>
            <ac:spMk id="25" creationId="{C86F708D-16F1-4B56-9018-200AC5C53CCA}"/>
          </ac:spMkLst>
        </pc:spChg>
        <pc:spChg chg="add mod">
          <ac:chgData name="Maxime Charriere" userId="01c31a1cfc8e0b17" providerId="LiveId" clId="{D41C1FDA-5ACE-4F9D-B2D3-5FE62A1A358E}" dt="2020-06-18T06:59:08.685" v="831" actId="164"/>
          <ac:spMkLst>
            <pc:docMk/>
            <pc:sldMk cId="3359322146" sldId="308"/>
            <ac:spMk id="27" creationId="{4CF58BCA-FD11-4332-BDBE-E31AC3131A6A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29" creationId="{02BCF2B3-F0FD-4E5D-AD4E-CAE4AA00B65A}"/>
          </ac:spMkLst>
        </pc:spChg>
        <pc:spChg chg="mod">
          <ac:chgData name="Maxime Charriere" userId="01c31a1cfc8e0b17" providerId="LiveId" clId="{D41C1FDA-5ACE-4F9D-B2D3-5FE62A1A358E}" dt="2020-06-17T21:54:08.050" v="746" actId="1076"/>
          <ac:spMkLst>
            <pc:docMk/>
            <pc:sldMk cId="3359322146" sldId="308"/>
            <ac:spMk id="30" creationId="{DB78CE63-C5D3-4CC4-9E21-4C0AD9BF5EFA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1" creationId="{644E2A53-0AB0-421F-9A80-BD0B54DAC503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2" creationId="{48DD7C06-6EA6-4691-9B79-6054D2C49795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3" creationId="{79B438D6-C6F9-40D6-9B74-862866CD99E3}"/>
          </ac:spMkLst>
        </pc:spChg>
        <pc:spChg chg="mod">
          <ac:chgData name="Maxime Charriere" userId="01c31a1cfc8e0b17" providerId="LiveId" clId="{D41C1FDA-5ACE-4F9D-B2D3-5FE62A1A358E}" dt="2020-06-17T21:54:05.526" v="743" actId="1076"/>
          <ac:spMkLst>
            <pc:docMk/>
            <pc:sldMk cId="3359322146" sldId="308"/>
            <ac:spMk id="34" creationId="{F2B15C43-E11C-4945-87E9-C44C8DB42718}"/>
          </ac:spMkLst>
        </pc:spChg>
        <pc:spChg chg="del mod topLvl">
          <ac:chgData name="Maxime Charriere" userId="01c31a1cfc8e0b17" providerId="LiveId" clId="{D41C1FDA-5ACE-4F9D-B2D3-5FE62A1A358E}" dt="2020-06-17T22:17:44.361" v="767" actId="478"/>
          <ac:spMkLst>
            <pc:docMk/>
            <pc:sldMk cId="3359322146" sldId="308"/>
            <ac:spMk id="36" creationId="{CDF71CB3-19FF-4BB7-AB82-B81A57D472CC}"/>
          </ac:spMkLst>
        </pc:spChg>
        <pc:spChg chg="del mod topLvl">
          <ac:chgData name="Maxime Charriere" userId="01c31a1cfc8e0b17" providerId="LiveId" clId="{D41C1FDA-5ACE-4F9D-B2D3-5FE62A1A358E}" dt="2020-06-17T22:17:46.461" v="768" actId="478"/>
          <ac:spMkLst>
            <pc:docMk/>
            <pc:sldMk cId="3359322146" sldId="308"/>
            <ac:spMk id="37" creationId="{D54DA1FA-2671-4EBD-9661-94DD6610E21C}"/>
          </ac:spMkLst>
        </pc:spChg>
        <pc:spChg chg="mod">
          <ac:chgData name="Maxime Charriere" userId="01c31a1cfc8e0b17" providerId="LiveId" clId="{D41C1FDA-5ACE-4F9D-B2D3-5FE62A1A358E}" dt="2020-06-18T07:00:23.396" v="841" actId="14100"/>
          <ac:spMkLst>
            <pc:docMk/>
            <pc:sldMk cId="3359322146" sldId="308"/>
            <ac:spMk id="39" creationId="{F0348742-C50D-4D8D-B774-76539A943933}"/>
          </ac:spMkLst>
        </pc:spChg>
        <pc:spChg chg="mod">
          <ac:chgData name="Maxime Charriere" userId="01c31a1cfc8e0b17" providerId="LiveId" clId="{D41C1FDA-5ACE-4F9D-B2D3-5FE62A1A358E}" dt="2020-06-18T07:00:06.240" v="838" actId="14100"/>
          <ac:spMkLst>
            <pc:docMk/>
            <pc:sldMk cId="3359322146" sldId="308"/>
            <ac:spMk id="40" creationId="{2F839310-C46C-4162-83EF-5D4A723947A2}"/>
          </ac:spMkLst>
        </pc:spChg>
        <pc:spChg chg="mod">
          <ac:chgData name="Maxime Charriere" userId="01c31a1cfc8e0b17" providerId="LiveId" clId="{D41C1FDA-5ACE-4F9D-B2D3-5FE62A1A358E}" dt="2020-06-17T22:18:40.810" v="780" actId="2085"/>
          <ac:spMkLst>
            <pc:docMk/>
            <pc:sldMk cId="3359322146" sldId="308"/>
            <ac:spMk id="41" creationId="{7A0E40CB-3D82-48FD-BC7B-4C7A8715BD81}"/>
          </ac:spMkLst>
        </pc:spChg>
        <pc:grpChg chg="add del mod">
          <ac:chgData name="Maxime Charriere" userId="01c31a1cfc8e0b17" providerId="LiveId" clId="{D41C1FDA-5ACE-4F9D-B2D3-5FE62A1A358E}" dt="2020-06-17T21:54:15.240" v="755" actId="478"/>
          <ac:grpSpMkLst>
            <pc:docMk/>
            <pc:sldMk cId="3359322146" sldId="308"/>
            <ac:grpSpMk id="28" creationId="{33037C0F-E1DC-42ED-8798-8AC5CE2E8E3A}"/>
          </ac:grpSpMkLst>
        </pc:grpChg>
        <pc:grpChg chg="add del mod">
          <ac:chgData name="Maxime Charriere" userId="01c31a1cfc8e0b17" providerId="LiveId" clId="{D41C1FDA-5ACE-4F9D-B2D3-5FE62A1A358E}" dt="2020-06-17T22:17:44.361" v="767" actId="478"/>
          <ac:grpSpMkLst>
            <pc:docMk/>
            <pc:sldMk cId="3359322146" sldId="308"/>
            <ac:grpSpMk id="35" creationId="{C633DE6A-16C8-4F24-B3B5-EF8A1F331E99}"/>
          </ac:grpSpMkLst>
        </pc:grpChg>
        <pc:grpChg chg="add mod">
          <ac:chgData name="Maxime Charriere" userId="01c31a1cfc8e0b17" providerId="LiveId" clId="{D41C1FDA-5ACE-4F9D-B2D3-5FE62A1A358E}" dt="2020-06-18T06:59:08.685" v="831" actId="164"/>
          <ac:grpSpMkLst>
            <pc:docMk/>
            <pc:sldMk cId="3359322146" sldId="308"/>
            <ac:grpSpMk id="38" creationId="{DF8C9E32-0224-439E-B9E7-D68697263F3C}"/>
          </ac:grpSpMkLst>
        </pc:grpChg>
        <pc:grpChg chg="add mod">
          <ac:chgData name="Maxime Charriere" userId="01c31a1cfc8e0b17" providerId="LiveId" clId="{D41C1FDA-5ACE-4F9D-B2D3-5FE62A1A358E}" dt="2020-06-18T07:00:32.463" v="842" actId="1076"/>
          <ac:grpSpMkLst>
            <pc:docMk/>
            <pc:sldMk cId="3359322146" sldId="308"/>
            <ac:grpSpMk id="2048" creationId="{DF704399-480D-4029-AB79-345E665B34DB}"/>
          </ac:grpSpMkLst>
        </pc:grpChg>
        <pc:graphicFrameChg chg="add mod modGraphic">
          <ac:chgData name="Maxime Charriere" userId="01c31a1cfc8e0b17" providerId="LiveId" clId="{D41C1FDA-5ACE-4F9D-B2D3-5FE62A1A358E}" dt="2020-06-18T08:11:47.423" v="1421" actId="20577"/>
          <ac:graphicFrameMkLst>
            <pc:docMk/>
            <pc:sldMk cId="3359322146" sldId="308"/>
            <ac:graphicFrameMk id="15" creationId="{579F5756-6181-4783-85D0-A7EBCEDF981A}"/>
          </ac:graphicFrameMkLst>
        </pc:graphicFrameChg>
        <pc:picChg chg="del">
          <ac:chgData name="Maxime Charriere" userId="01c31a1cfc8e0b17" providerId="LiveId" clId="{D41C1FDA-5ACE-4F9D-B2D3-5FE62A1A358E}" dt="2020-06-17T21:26:47.985" v="522" actId="478"/>
          <ac:picMkLst>
            <pc:docMk/>
            <pc:sldMk cId="3359322146" sldId="308"/>
            <ac:picMk id="4" creationId="{66668AD1-A0A5-4F7D-A502-41CD11FC6D87}"/>
          </ac:picMkLst>
        </pc:picChg>
        <pc:picChg chg="del">
          <ac:chgData name="Maxime Charriere" userId="01c31a1cfc8e0b17" providerId="LiveId" clId="{D41C1FDA-5ACE-4F9D-B2D3-5FE62A1A358E}" dt="2020-06-17T21:26:51.224" v="525" actId="478"/>
          <ac:picMkLst>
            <pc:docMk/>
            <pc:sldMk cId="3359322146" sldId="308"/>
            <ac:picMk id="5" creationId="{1BE0075F-3B77-4B9A-AD83-E3192CAA98AB}"/>
          </ac:picMkLst>
        </pc:picChg>
        <pc:picChg chg="del">
          <ac:chgData name="Maxime Charriere" userId="01c31a1cfc8e0b17" providerId="LiveId" clId="{D41C1FDA-5ACE-4F9D-B2D3-5FE62A1A358E}" dt="2020-06-17T21:26:49.041" v="523" actId="478"/>
          <ac:picMkLst>
            <pc:docMk/>
            <pc:sldMk cId="3359322146" sldId="308"/>
            <ac:picMk id="7" creationId="{1DF4BB3C-5814-47AE-874D-B313BD520530}"/>
          </ac:picMkLst>
        </pc:picChg>
        <pc:picChg chg="del">
          <ac:chgData name="Maxime Charriere" userId="01c31a1cfc8e0b17" providerId="LiveId" clId="{D41C1FDA-5ACE-4F9D-B2D3-5FE62A1A358E}" dt="2020-06-17T21:26:52.539" v="526" actId="478"/>
          <ac:picMkLst>
            <pc:docMk/>
            <pc:sldMk cId="3359322146" sldId="308"/>
            <ac:picMk id="9" creationId="{6AA99223-F445-4DBA-83EE-8AE5C7122008}"/>
          </ac:picMkLst>
        </pc:picChg>
        <pc:picChg chg="del">
          <ac:chgData name="Maxime Charriere" userId="01c31a1cfc8e0b17" providerId="LiveId" clId="{D41C1FDA-5ACE-4F9D-B2D3-5FE62A1A358E}" dt="2020-06-17T21:26:53.777" v="527" actId="478"/>
          <ac:picMkLst>
            <pc:docMk/>
            <pc:sldMk cId="3359322146" sldId="308"/>
            <ac:picMk id="11" creationId="{0AB80ADC-1627-476D-8191-5088F264D7F6}"/>
          </ac:picMkLst>
        </pc:picChg>
        <pc:picChg chg="del">
          <ac:chgData name="Maxime Charriere" userId="01c31a1cfc8e0b17" providerId="LiveId" clId="{D41C1FDA-5ACE-4F9D-B2D3-5FE62A1A358E}" dt="2020-06-17T21:26:49.965" v="524" actId="478"/>
          <ac:picMkLst>
            <pc:docMk/>
            <pc:sldMk cId="3359322146" sldId="308"/>
            <ac:picMk id="1026" creationId="{0B35994C-E98B-494E-98C2-E11521BFE9BE}"/>
          </ac:picMkLst>
        </pc:picChg>
        <pc:picChg chg="add mod">
          <ac:chgData name="Maxime Charriere" userId="01c31a1cfc8e0b17" providerId="LiveId" clId="{D41C1FDA-5ACE-4F9D-B2D3-5FE62A1A358E}" dt="2020-06-17T21:52:10.844" v="723" actId="1076"/>
          <ac:picMkLst>
            <pc:docMk/>
            <pc:sldMk cId="3359322146" sldId="308"/>
            <ac:picMk id="2050" creationId="{684B78AA-294E-4CD5-8716-4830D11CF560}"/>
          </ac:picMkLst>
        </pc:picChg>
        <pc:cxnChg chg="add del mod">
          <ac:chgData name="Maxime Charriere" userId="01c31a1cfc8e0b17" providerId="LiveId" clId="{D41C1FDA-5ACE-4F9D-B2D3-5FE62A1A358E}" dt="2020-06-17T21:42:10.119" v="670" actId="478"/>
          <ac:cxnSpMkLst>
            <pc:docMk/>
            <pc:sldMk cId="3359322146" sldId="308"/>
            <ac:cxnSpMk id="10" creationId="{FA94BADD-E143-4FB0-ADCC-27C7B1C90270}"/>
          </ac:cxnSpMkLst>
        </pc:cxnChg>
        <pc:cxnChg chg="add del mod">
          <ac:chgData name="Maxime Charriere" userId="01c31a1cfc8e0b17" providerId="LiveId" clId="{D41C1FDA-5ACE-4F9D-B2D3-5FE62A1A358E}" dt="2020-06-17T21:48:12.408" v="711" actId="478"/>
          <ac:cxnSpMkLst>
            <pc:docMk/>
            <pc:sldMk cId="3359322146" sldId="308"/>
            <ac:cxnSpMk id="18" creationId="{F4D2543A-0AC5-48C9-BBC4-09B2CDC850CB}"/>
          </ac:cxnSpMkLst>
        </pc:cxnChg>
        <pc:cxnChg chg="add del mod">
          <ac:chgData name="Maxime Charriere" userId="01c31a1cfc8e0b17" providerId="LiveId" clId="{D41C1FDA-5ACE-4F9D-B2D3-5FE62A1A358E}" dt="2020-06-17T21:48:09.310" v="709" actId="478"/>
          <ac:cxnSpMkLst>
            <pc:docMk/>
            <pc:sldMk cId="3359322146" sldId="308"/>
            <ac:cxnSpMk id="21" creationId="{874768BE-5F1D-497F-A759-1376B1A77A48}"/>
          </ac:cxnSpMkLst>
        </pc:cxnChg>
        <pc:cxnChg chg="add del mod">
          <ac:chgData name="Maxime Charriere" userId="01c31a1cfc8e0b17" providerId="LiveId" clId="{D41C1FDA-5ACE-4F9D-B2D3-5FE62A1A358E}" dt="2020-06-17T21:48:10.969" v="710" actId="478"/>
          <ac:cxnSpMkLst>
            <pc:docMk/>
            <pc:sldMk cId="3359322146" sldId="308"/>
            <ac:cxnSpMk id="26" creationId="{CEB8AECC-E689-4397-9077-8DB3E858DDBE}"/>
          </ac:cxnSpMkLst>
        </pc:cxnChg>
      </pc:sldChg>
      <pc:sldChg chg="addSp delSp modSp new mod">
        <pc:chgData name="Maxime Charriere" userId="01c31a1cfc8e0b17" providerId="LiveId" clId="{D41C1FDA-5ACE-4F9D-B2D3-5FE62A1A358E}" dt="2020-06-18T08:03:26.815" v="1321" actId="20577"/>
        <pc:sldMkLst>
          <pc:docMk/>
          <pc:sldMk cId="1490408797" sldId="309"/>
        </pc:sldMkLst>
        <pc:spChg chg="mod">
          <ac:chgData name="Maxime Charriere" userId="01c31a1cfc8e0b17" providerId="LiveId" clId="{D41C1FDA-5ACE-4F9D-B2D3-5FE62A1A358E}" dt="2020-06-18T07:49:11.123" v="1248" actId="2711"/>
          <ac:spMkLst>
            <pc:docMk/>
            <pc:sldMk cId="1490408797" sldId="309"/>
            <ac:spMk id="2" creationId="{9F3F0B1F-4C3C-437F-9BBC-E98871A08B5B}"/>
          </ac:spMkLst>
        </pc:spChg>
        <pc:spChg chg="mod">
          <ac:chgData name="Maxime Charriere" userId="01c31a1cfc8e0b17" providerId="LiveId" clId="{D41C1FDA-5ACE-4F9D-B2D3-5FE62A1A358E}" dt="2020-06-18T07:36:48.278" v="1217" actId="20577"/>
          <ac:spMkLst>
            <pc:docMk/>
            <pc:sldMk cId="1490408797" sldId="309"/>
            <ac:spMk id="3" creationId="{A1268207-CBDE-4B32-B6BE-56FE1CEA74C8}"/>
          </ac:spMkLst>
        </pc:spChg>
        <pc:spChg chg="mod">
          <ac:chgData name="Maxime Charriere" userId="01c31a1cfc8e0b17" providerId="LiveId" clId="{D41C1FDA-5ACE-4F9D-B2D3-5FE62A1A358E}" dt="2020-06-18T08:03:26.815" v="1321" actId="20577"/>
          <ac:spMkLst>
            <pc:docMk/>
            <pc:sldMk cId="1490408797" sldId="309"/>
            <ac:spMk id="4" creationId="{6D4013D8-9B84-4837-AEA7-ADA0B71D4C84}"/>
          </ac:spMkLst>
        </pc:spChg>
        <pc:spChg chg="mod">
          <ac:chgData name="Maxime Charriere" userId="01c31a1cfc8e0b17" providerId="LiveId" clId="{D41C1FDA-5ACE-4F9D-B2D3-5FE62A1A358E}" dt="2020-06-18T07:26:29.085" v="1003" actId="20577"/>
          <ac:spMkLst>
            <pc:docMk/>
            <pc:sldMk cId="1490408797" sldId="309"/>
            <ac:spMk id="5" creationId="{FE1F6344-EE00-4A68-B697-B1AC65BC1D50}"/>
          </ac:spMkLst>
        </pc:spChg>
        <pc:picChg chg="add del mod">
          <ac:chgData name="Maxime Charriere" userId="01c31a1cfc8e0b17" providerId="LiveId" clId="{D41C1FDA-5ACE-4F9D-B2D3-5FE62A1A358E}" dt="2020-06-18T07:27:29.950" v="1008" actId="478"/>
          <ac:picMkLst>
            <pc:docMk/>
            <pc:sldMk cId="1490408797" sldId="309"/>
            <ac:picMk id="7" creationId="{6AA4E518-A63B-416C-A4CA-C3F01D4BA140}"/>
          </ac:picMkLst>
        </pc:picChg>
        <pc:picChg chg="add mod">
          <ac:chgData name="Maxime Charriere" userId="01c31a1cfc8e0b17" providerId="LiveId" clId="{D41C1FDA-5ACE-4F9D-B2D3-5FE62A1A358E}" dt="2020-06-18T07:34:53.560" v="1134" actId="1076"/>
          <ac:picMkLst>
            <pc:docMk/>
            <pc:sldMk cId="1490408797" sldId="309"/>
            <ac:picMk id="9" creationId="{AB0AEAE3-7B84-4377-A71A-F6515D57E38D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1" creationId="{5390009D-D0DA-4EB9-9D09-730233494673}"/>
          </ac:picMkLst>
        </pc:picChg>
        <pc:picChg chg="add del mod">
          <ac:chgData name="Maxime Charriere" userId="01c31a1cfc8e0b17" providerId="LiveId" clId="{D41C1FDA-5ACE-4F9D-B2D3-5FE62A1A358E}" dt="2020-06-18T07:48:20.509" v="1230" actId="478"/>
          <ac:picMkLst>
            <pc:docMk/>
            <pc:sldMk cId="1490408797" sldId="309"/>
            <ac:picMk id="13" creationId="{DFEB2630-CC38-4840-83B5-F8AEC812D3A7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5" creationId="{7D95BD86-5630-4A96-843A-E705D07856E2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7" creationId="{3D003D89-78D0-446C-9708-FFB1305534B2}"/>
          </ac:picMkLst>
        </pc:picChg>
        <pc:picChg chg="add del mod">
          <ac:chgData name="Maxime Charriere" userId="01c31a1cfc8e0b17" providerId="LiveId" clId="{D41C1FDA-5ACE-4F9D-B2D3-5FE62A1A358E}" dt="2020-06-18T08:01:28.125" v="1266" actId="478"/>
          <ac:picMkLst>
            <pc:docMk/>
            <pc:sldMk cId="1490408797" sldId="309"/>
            <ac:picMk id="19" creationId="{C136476C-F44E-4B01-ABA7-5A95326CFC3D}"/>
          </ac:picMkLst>
        </pc:picChg>
        <pc:picChg chg="add mod">
          <ac:chgData name="Maxime Charriere" userId="01c31a1cfc8e0b17" providerId="LiveId" clId="{D41C1FDA-5ACE-4F9D-B2D3-5FE62A1A358E}" dt="2020-06-18T08:01:56.041" v="1274" actId="1076"/>
          <ac:picMkLst>
            <pc:docMk/>
            <pc:sldMk cId="1490408797" sldId="309"/>
            <ac:picMk id="21" creationId="{3EF9C9A3-A93D-4164-BB6C-C7D389DC0153}"/>
          </ac:picMkLst>
        </pc:picChg>
      </pc:sldChg>
      <pc:sldChg chg="addSp delSp modSp add mod modAnim">
        <pc:chgData name="Maxime Charriere" userId="01c31a1cfc8e0b17" providerId="LiveId" clId="{D41C1FDA-5ACE-4F9D-B2D3-5FE62A1A358E}" dt="2020-06-18T08:16:34.249" v="1487" actId="1367"/>
        <pc:sldMkLst>
          <pc:docMk/>
          <pc:sldMk cId="3263881092" sldId="310"/>
        </pc:sldMkLst>
        <pc:spChg chg="mod">
          <ac:chgData name="Maxime Charriere" userId="01c31a1cfc8e0b17" providerId="LiveId" clId="{D41C1FDA-5ACE-4F9D-B2D3-5FE62A1A358E}" dt="2020-06-18T08:10:07.890" v="1415" actId="2711"/>
          <ac:spMkLst>
            <pc:docMk/>
            <pc:sldMk cId="3263881092" sldId="310"/>
            <ac:spMk id="2" creationId="{9F3F0B1F-4C3C-437F-9BBC-E98871A08B5B}"/>
          </ac:spMkLst>
        </pc:spChg>
        <pc:spChg chg="mod">
          <ac:chgData name="Maxime Charriere" userId="01c31a1cfc8e0b17" providerId="LiveId" clId="{D41C1FDA-5ACE-4F9D-B2D3-5FE62A1A358E}" dt="2020-06-18T08:15:46.769" v="1485" actId="313"/>
          <ac:spMkLst>
            <pc:docMk/>
            <pc:sldMk cId="3263881092" sldId="310"/>
            <ac:spMk id="3" creationId="{A1268207-CBDE-4B32-B6BE-56FE1CEA74C8}"/>
          </ac:spMkLst>
        </pc:spChg>
        <pc:spChg chg="mod">
          <ac:chgData name="Maxime Charriere" userId="01c31a1cfc8e0b17" providerId="LiveId" clId="{D41C1FDA-5ACE-4F9D-B2D3-5FE62A1A358E}" dt="2020-06-18T08:13:11.895" v="1446" actId="20577"/>
          <ac:spMkLst>
            <pc:docMk/>
            <pc:sldMk cId="3263881092" sldId="310"/>
            <ac:spMk id="4" creationId="{6D4013D8-9B84-4837-AEA7-ADA0B71D4C84}"/>
          </ac:spMkLst>
        </pc:spChg>
        <pc:spChg chg="mod">
          <ac:chgData name="Maxime Charriere" userId="01c31a1cfc8e0b17" providerId="LiveId" clId="{D41C1FDA-5ACE-4F9D-B2D3-5FE62A1A358E}" dt="2020-06-18T08:05:43.443" v="1324" actId="20577"/>
          <ac:spMkLst>
            <pc:docMk/>
            <pc:sldMk cId="3263881092" sldId="310"/>
            <ac:spMk id="5" creationId="{FE1F6344-EE00-4A68-B697-B1AC65BC1D50}"/>
          </ac:spMkLst>
        </pc:spChg>
        <pc:spChg chg="add mod">
          <ac:chgData name="Maxime Charriere" userId="01c31a1cfc8e0b17" providerId="LiveId" clId="{D41C1FDA-5ACE-4F9D-B2D3-5FE62A1A358E}" dt="2020-06-18T08:07:07.990" v="1352" actId="1076"/>
          <ac:spMkLst>
            <pc:docMk/>
            <pc:sldMk cId="3263881092" sldId="310"/>
            <ac:spMk id="6" creationId="{69D7BC11-9014-42B8-883E-A59C22A5AFD3}"/>
          </ac:spMkLst>
        </pc:spChg>
        <pc:picChg chg="add mod">
          <ac:chgData name="Maxime Charriere" userId="01c31a1cfc8e0b17" providerId="LiveId" clId="{D41C1FDA-5ACE-4F9D-B2D3-5FE62A1A358E}" dt="2020-06-18T08:09:00.184" v="1364" actId="1076"/>
          <ac:picMkLst>
            <pc:docMk/>
            <pc:sldMk cId="3263881092" sldId="310"/>
            <ac:picMk id="8" creationId="{5B4FC95F-E0BC-4443-8086-FB84BE2A040C}"/>
          </ac:picMkLst>
        </pc:picChg>
        <pc:picChg chg="del">
          <ac:chgData name="Maxime Charriere" userId="01c31a1cfc8e0b17" providerId="LiveId" clId="{D41C1FDA-5ACE-4F9D-B2D3-5FE62A1A358E}" dt="2020-06-18T08:07:10.998" v="1353" actId="478"/>
          <ac:picMkLst>
            <pc:docMk/>
            <pc:sldMk cId="3263881092" sldId="310"/>
            <ac:picMk id="9" creationId="{AB0AEAE3-7B84-4377-A71A-F6515D57E38D}"/>
          </ac:picMkLst>
        </pc:picChg>
        <pc:picChg chg="del">
          <ac:chgData name="Maxime Charriere" userId="01c31a1cfc8e0b17" providerId="LiveId" clId="{D41C1FDA-5ACE-4F9D-B2D3-5FE62A1A358E}" dt="2020-06-18T08:07:12.287" v="1355" actId="478"/>
          <ac:picMkLst>
            <pc:docMk/>
            <pc:sldMk cId="3263881092" sldId="310"/>
            <ac:picMk id="11" creationId="{5390009D-D0DA-4EB9-9D09-730233494673}"/>
          </ac:picMkLst>
        </pc:picChg>
        <pc:picChg chg="add mod">
          <ac:chgData name="Maxime Charriere" userId="01c31a1cfc8e0b17" providerId="LiveId" clId="{D41C1FDA-5ACE-4F9D-B2D3-5FE62A1A358E}" dt="2020-06-18T08:16:34.249" v="1487" actId="1367"/>
          <ac:picMkLst>
            <pc:docMk/>
            <pc:sldMk cId="3263881092" sldId="310"/>
            <ac:picMk id="12" creationId="{F5255E42-C9C2-4E19-9964-0138A7C98F25}"/>
          </ac:picMkLst>
        </pc:picChg>
        <pc:picChg chg="del">
          <ac:chgData name="Maxime Charriere" userId="01c31a1cfc8e0b17" providerId="LiveId" clId="{D41C1FDA-5ACE-4F9D-B2D3-5FE62A1A358E}" dt="2020-06-18T08:07:12.637" v="1356" actId="478"/>
          <ac:picMkLst>
            <pc:docMk/>
            <pc:sldMk cId="3263881092" sldId="310"/>
            <ac:picMk id="15" creationId="{7D95BD86-5630-4A96-843A-E705D07856E2}"/>
          </ac:picMkLst>
        </pc:picChg>
        <pc:picChg chg="add mod">
          <ac:chgData name="Maxime Charriere" userId="01c31a1cfc8e0b17" providerId="LiveId" clId="{D41C1FDA-5ACE-4F9D-B2D3-5FE62A1A358E}" dt="2020-06-18T08:15:10.951" v="1449" actId="1076"/>
          <ac:picMkLst>
            <pc:docMk/>
            <pc:sldMk cId="3263881092" sldId="310"/>
            <ac:picMk id="16" creationId="{17565B2E-00C4-4C9D-90B8-8BBEF24223D7}"/>
          </ac:picMkLst>
        </pc:picChg>
        <pc:picChg chg="del">
          <ac:chgData name="Maxime Charriere" userId="01c31a1cfc8e0b17" providerId="LiveId" clId="{D41C1FDA-5ACE-4F9D-B2D3-5FE62A1A358E}" dt="2020-06-18T08:07:11.406" v="1354" actId="478"/>
          <ac:picMkLst>
            <pc:docMk/>
            <pc:sldMk cId="3263881092" sldId="310"/>
            <ac:picMk id="17" creationId="{3D003D89-78D0-446C-9708-FFB1305534B2}"/>
          </ac:picMkLst>
        </pc:picChg>
        <pc:picChg chg="del">
          <ac:chgData name="Maxime Charriere" userId="01c31a1cfc8e0b17" providerId="LiveId" clId="{D41C1FDA-5ACE-4F9D-B2D3-5FE62A1A358E}" dt="2020-06-18T08:07:13.150" v="1357" actId="478"/>
          <ac:picMkLst>
            <pc:docMk/>
            <pc:sldMk cId="3263881092" sldId="310"/>
            <ac:picMk id="21" creationId="{3EF9C9A3-A93D-4164-BB6C-C7D389DC0153}"/>
          </ac:picMkLst>
        </pc:picChg>
      </pc:sldChg>
      <pc:sldChg chg="addSp delSp modSp new mod">
        <pc:chgData name="Maxime Charriere" userId="01c31a1cfc8e0b17" providerId="LiveId" clId="{D41C1FDA-5ACE-4F9D-B2D3-5FE62A1A358E}" dt="2020-06-18T08:31:49.023" v="1697" actId="20577"/>
        <pc:sldMkLst>
          <pc:docMk/>
          <pc:sldMk cId="2522049874" sldId="311"/>
        </pc:sldMkLst>
        <pc:spChg chg="mod">
          <ac:chgData name="Maxime Charriere" userId="01c31a1cfc8e0b17" providerId="LiveId" clId="{D41C1FDA-5ACE-4F9D-B2D3-5FE62A1A358E}" dt="2020-06-18T08:27:59.862" v="1568"/>
          <ac:spMkLst>
            <pc:docMk/>
            <pc:sldMk cId="2522049874" sldId="311"/>
            <ac:spMk id="2" creationId="{72C96461-5141-4935-A967-75DD0266584B}"/>
          </ac:spMkLst>
        </pc:spChg>
        <pc:spChg chg="add mod">
          <ac:chgData name="Maxime Charriere" userId="01c31a1cfc8e0b17" providerId="LiveId" clId="{D41C1FDA-5ACE-4F9D-B2D3-5FE62A1A358E}" dt="2020-06-18T08:31:49.023" v="1697" actId="20577"/>
          <ac:spMkLst>
            <pc:docMk/>
            <pc:sldMk cId="2522049874" sldId="311"/>
            <ac:spMk id="11" creationId="{C699C4A7-B19A-478F-ADC2-D8B3157C8281}"/>
          </ac:spMkLst>
        </pc:spChg>
        <pc:picChg chg="add del mod">
          <ac:chgData name="Maxime Charriere" userId="01c31a1cfc8e0b17" providerId="LiveId" clId="{D41C1FDA-5ACE-4F9D-B2D3-5FE62A1A358E}" dt="2020-06-18T08:24:00.725" v="1537" actId="478"/>
          <ac:picMkLst>
            <pc:docMk/>
            <pc:sldMk cId="2522049874" sldId="311"/>
            <ac:picMk id="4" creationId="{AFCD2CA7-2148-4B3F-A4C2-4BCD645F06AE}"/>
          </ac:picMkLst>
        </pc:picChg>
        <pc:picChg chg="add del mod">
          <ac:chgData name="Maxime Charriere" userId="01c31a1cfc8e0b17" providerId="LiveId" clId="{D41C1FDA-5ACE-4F9D-B2D3-5FE62A1A358E}" dt="2020-06-18T08:26:02.486" v="1550" actId="478"/>
          <ac:picMkLst>
            <pc:docMk/>
            <pc:sldMk cId="2522049874" sldId="311"/>
            <ac:picMk id="6" creationId="{4F4709D7-664B-4D5B-B0F2-0A5D63497B7B}"/>
          </ac:picMkLst>
        </pc:picChg>
        <pc:picChg chg="add mod">
          <ac:chgData name="Maxime Charriere" userId="01c31a1cfc8e0b17" providerId="LiveId" clId="{D41C1FDA-5ACE-4F9D-B2D3-5FE62A1A358E}" dt="2020-06-18T08:30:53.118" v="1687" actId="1076"/>
          <ac:picMkLst>
            <pc:docMk/>
            <pc:sldMk cId="2522049874" sldId="311"/>
            <ac:picMk id="8" creationId="{9D27F565-EBC2-420E-B1CA-1D75E4C84637}"/>
          </ac:picMkLst>
        </pc:picChg>
        <pc:picChg chg="add mod">
          <ac:chgData name="Maxime Charriere" userId="01c31a1cfc8e0b17" providerId="LiveId" clId="{D41C1FDA-5ACE-4F9D-B2D3-5FE62A1A358E}" dt="2020-06-18T08:30:56.064" v="1688" actId="1076"/>
          <ac:picMkLst>
            <pc:docMk/>
            <pc:sldMk cId="2522049874" sldId="311"/>
            <ac:picMk id="10" creationId="{B6CD6D13-D787-4D36-9357-BAFD2F7C5DE0}"/>
          </ac:picMkLst>
        </pc:picChg>
        <pc:picChg chg="add mod">
          <ac:chgData name="Maxime Charriere" userId="01c31a1cfc8e0b17" providerId="LiveId" clId="{D41C1FDA-5ACE-4F9D-B2D3-5FE62A1A358E}" dt="2020-06-18T08:30:49.762" v="1685" actId="1076"/>
          <ac:picMkLst>
            <pc:docMk/>
            <pc:sldMk cId="2522049874" sldId="311"/>
            <ac:picMk id="4098" creationId="{7F558468-1A64-492A-AFBF-803411C8EF8B}"/>
          </ac:picMkLst>
        </pc:picChg>
        <pc:picChg chg="add del">
          <ac:chgData name="Maxime Charriere" userId="01c31a1cfc8e0b17" providerId="LiveId" clId="{D41C1FDA-5ACE-4F9D-B2D3-5FE62A1A358E}" dt="2020-06-18T08:27:07.772" v="1562" actId="478"/>
          <ac:picMkLst>
            <pc:docMk/>
            <pc:sldMk cId="2522049874" sldId="311"/>
            <ac:picMk id="4100" creationId="{7BCC6071-0A52-4538-928E-C74E2B0DF7BD}"/>
          </ac:picMkLst>
        </pc:picChg>
      </pc:sldChg>
      <pc:sldChg chg="new del">
        <pc:chgData name="Maxime Charriere" userId="01c31a1cfc8e0b17" providerId="LiveId" clId="{D41C1FDA-5ACE-4F9D-B2D3-5FE62A1A358E}" dt="2020-06-18T09:15:48.336" v="2381" actId="47"/>
        <pc:sldMkLst>
          <pc:docMk/>
          <pc:sldMk cId="2454655944" sldId="312"/>
        </pc:sldMkLst>
      </pc:sldChg>
      <pc:sldChg chg="addSp delSp modSp new mod">
        <pc:chgData name="Maxime Charriere" userId="01c31a1cfc8e0b17" providerId="LiveId" clId="{D41C1FDA-5ACE-4F9D-B2D3-5FE62A1A358E}" dt="2020-06-18T09:13:40.616" v="2372"/>
        <pc:sldMkLst>
          <pc:docMk/>
          <pc:sldMk cId="3247101817" sldId="313"/>
        </pc:sldMkLst>
        <pc:spChg chg="del">
          <ac:chgData name="Maxime Charriere" userId="01c31a1cfc8e0b17" providerId="LiveId" clId="{D41C1FDA-5ACE-4F9D-B2D3-5FE62A1A358E}" dt="2020-06-18T08:43:24.192" v="1878" actId="478"/>
          <ac:spMkLst>
            <pc:docMk/>
            <pc:sldMk cId="3247101817" sldId="313"/>
            <ac:spMk id="2" creationId="{82079BF9-DA1E-4BF6-AB29-44B8E81A736E}"/>
          </ac:spMkLst>
        </pc:spChg>
        <pc:spChg chg="del mod">
          <ac:chgData name="Maxime Charriere" userId="01c31a1cfc8e0b17" providerId="LiveId" clId="{D41C1FDA-5ACE-4F9D-B2D3-5FE62A1A358E}" dt="2020-06-18T08:51:32.823" v="2070" actId="478"/>
          <ac:spMkLst>
            <pc:docMk/>
            <pc:sldMk cId="3247101817" sldId="313"/>
            <ac:spMk id="3" creationId="{2E9AA182-4B94-4D3B-B8CE-37C91B5DCA28}"/>
          </ac:spMkLst>
        </pc:spChg>
        <pc:spChg chg="add mod">
          <ac:chgData name="Maxime Charriere" userId="01c31a1cfc8e0b17" providerId="LiveId" clId="{D41C1FDA-5ACE-4F9D-B2D3-5FE62A1A358E}" dt="2020-06-18T09:10:43.470" v="2354" actId="122"/>
          <ac:spMkLst>
            <pc:docMk/>
            <pc:sldMk cId="3247101817" sldId="313"/>
            <ac:spMk id="6" creationId="{D27434F3-DD39-46D5-BC76-E1629C10C469}"/>
          </ac:spMkLst>
        </pc:spChg>
        <pc:spChg chg="add mod">
          <ac:chgData name="Maxime Charriere" userId="01c31a1cfc8e0b17" providerId="LiveId" clId="{D41C1FDA-5ACE-4F9D-B2D3-5FE62A1A358E}" dt="2020-06-18T08:51:50.976" v="2081" actId="1036"/>
          <ac:spMkLst>
            <pc:docMk/>
            <pc:sldMk cId="3247101817" sldId="313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08:51:36.897" v="2071" actId="478"/>
          <ac:spMkLst>
            <pc:docMk/>
            <pc:sldMk cId="3247101817" sldId="313"/>
            <ac:spMk id="9" creationId="{679CE559-57FA-4F28-B1C6-B86BFBE31404}"/>
          </ac:spMkLst>
        </pc:spChg>
        <pc:graphicFrameChg chg="add mod modGraphic">
          <ac:chgData name="Maxime Charriere" userId="01c31a1cfc8e0b17" providerId="LiveId" clId="{D41C1FDA-5ACE-4F9D-B2D3-5FE62A1A358E}" dt="2020-06-18T09:13:40.616" v="2372"/>
          <ac:graphicFrameMkLst>
            <pc:docMk/>
            <pc:sldMk cId="3247101817" sldId="313"/>
            <ac:graphicFrameMk id="4" creationId="{D927EF29-9BDC-4119-A42E-7A67B9A9D4F4}"/>
          </ac:graphicFrameMkLst>
        </pc:graphicFrameChg>
      </pc:sldChg>
      <pc:sldChg chg="addSp delSp modSp add mod modNotesTx">
        <pc:chgData name="Maxime Charriere" userId="01c31a1cfc8e0b17" providerId="LiveId" clId="{D41C1FDA-5ACE-4F9D-B2D3-5FE62A1A358E}" dt="2020-06-18T09:07:20.529" v="2340" actId="20577"/>
        <pc:sldMkLst>
          <pc:docMk/>
          <pc:sldMk cId="655656195" sldId="314"/>
        </pc:sldMkLst>
        <pc:spChg chg="mod">
          <ac:chgData name="Maxime Charriere" userId="01c31a1cfc8e0b17" providerId="LiveId" clId="{D41C1FDA-5ACE-4F9D-B2D3-5FE62A1A358E}" dt="2020-06-18T08:32:30.137" v="1716" actId="20577"/>
          <ac:spMkLst>
            <pc:docMk/>
            <pc:sldMk cId="655656195" sldId="314"/>
            <ac:spMk id="2" creationId="{72C96461-5141-4935-A967-75DD0266584B}"/>
          </ac:spMkLst>
        </pc:spChg>
        <pc:spChg chg="add mod">
          <ac:chgData name="Maxime Charriere" userId="01c31a1cfc8e0b17" providerId="LiveId" clId="{D41C1FDA-5ACE-4F9D-B2D3-5FE62A1A358E}" dt="2020-06-18T09:06:33.603" v="2322" actId="1076"/>
          <ac:spMkLst>
            <pc:docMk/>
            <pc:sldMk cId="655656195" sldId="314"/>
            <ac:spMk id="5" creationId="{C5DB10B7-CB13-4A55-86F1-E196158C6BD3}"/>
          </ac:spMkLst>
        </pc:spChg>
        <pc:spChg chg="mod">
          <ac:chgData name="Maxime Charriere" userId="01c31a1cfc8e0b17" providerId="LiveId" clId="{D41C1FDA-5ACE-4F9D-B2D3-5FE62A1A358E}" dt="2020-06-18T09:07:20.529" v="2340" actId="20577"/>
          <ac:spMkLst>
            <pc:docMk/>
            <pc:sldMk cId="655656195" sldId="314"/>
            <ac:spMk id="11" creationId="{C699C4A7-B19A-478F-ADC2-D8B3157C8281}"/>
          </ac:spMkLst>
        </pc:spChg>
        <pc:spChg chg="add mod">
          <ac:chgData name="Maxime Charriere" userId="01c31a1cfc8e0b17" providerId="LiveId" clId="{D41C1FDA-5ACE-4F9D-B2D3-5FE62A1A358E}" dt="2020-06-18T09:06:24.554" v="2321" actId="1076"/>
          <ac:spMkLst>
            <pc:docMk/>
            <pc:sldMk cId="655656195" sldId="314"/>
            <ac:spMk id="15" creationId="{60A5A44A-A476-450E-9AC7-7DBB9DADEE6A}"/>
          </ac:spMkLst>
        </pc:spChg>
        <pc:spChg chg="add mod">
          <ac:chgData name="Maxime Charriere" userId="01c31a1cfc8e0b17" providerId="LiveId" clId="{D41C1FDA-5ACE-4F9D-B2D3-5FE62A1A358E}" dt="2020-06-18T09:06:21.672" v="2320" actId="1076"/>
          <ac:spMkLst>
            <pc:docMk/>
            <pc:sldMk cId="655656195" sldId="314"/>
            <ac:spMk id="16" creationId="{9F740034-56C8-4F8D-AC88-EB16617B51FB}"/>
          </ac:spMkLst>
        </pc:spChg>
        <pc:spChg chg="add mod">
          <ac:chgData name="Maxime Charriere" userId="01c31a1cfc8e0b17" providerId="LiveId" clId="{D41C1FDA-5ACE-4F9D-B2D3-5FE62A1A358E}" dt="2020-06-18T09:06:14.995" v="2319" actId="1076"/>
          <ac:spMkLst>
            <pc:docMk/>
            <pc:sldMk cId="655656195" sldId="314"/>
            <ac:spMk id="17" creationId="{55C849FC-530C-4D15-BF9E-97F1C2B97BA2}"/>
          </ac:spMkLst>
        </pc:spChg>
        <pc:spChg chg="add mod">
          <ac:chgData name="Maxime Charriere" userId="01c31a1cfc8e0b17" providerId="LiveId" clId="{D41C1FDA-5ACE-4F9D-B2D3-5FE62A1A358E}" dt="2020-06-18T09:06:56.776" v="2332" actId="1076"/>
          <ac:spMkLst>
            <pc:docMk/>
            <pc:sldMk cId="655656195" sldId="314"/>
            <ac:spMk id="18" creationId="{DA31DFC9-896C-4AAB-BEE2-298B4D5BC1AA}"/>
          </ac:spMkLst>
        </pc:spChg>
        <pc:spChg chg="add mod">
          <ac:chgData name="Maxime Charriere" userId="01c31a1cfc8e0b17" providerId="LiveId" clId="{D41C1FDA-5ACE-4F9D-B2D3-5FE62A1A358E}" dt="2020-06-18T09:06:52.212" v="2331" actId="1076"/>
          <ac:spMkLst>
            <pc:docMk/>
            <pc:sldMk cId="655656195" sldId="314"/>
            <ac:spMk id="19" creationId="{F6348DCD-C89D-4738-A1E5-CA02CCFBFB31}"/>
          </ac:spMkLst>
        </pc:spChg>
        <pc:picChg chg="add mod">
          <ac:chgData name="Maxime Charriere" userId="01c31a1cfc8e0b17" providerId="LiveId" clId="{D41C1FDA-5ACE-4F9D-B2D3-5FE62A1A358E}" dt="2020-06-18T09:06:02.386" v="2318" actId="1076"/>
          <ac:picMkLst>
            <pc:docMk/>
            <pc:sldMk cId="655656195" sldId="314"/>
            <ac:picMk id="4" creationId="{2EBD125E-DFE9-430F-A8C5-CC128EFACF03}"/>
          </ac:picMkLst>
        </pc:picChg>
        <pc:picChg chg="del">
          <ac:chgData name="Maxime Charriere" userId="01c31a1cfc8e0b17" providerId="LiveId" clId="{D41C1FDA-5ACE-4F9D-B2D3-5FE62A1A358E}" dt="2020-06-18T08:32:41.368" v="1723" actId="478"/>
          <ac:picMkLst>
            <pc:docMk/>
            <pc:sldMk cId="655656195" sldId="314"/>
            <ac:picMk id="8" creationId="{9D27F565-EBC2-420E-B1CA-1D75E4C84637}"/>
          </ac:picMkLst>
        </pc:picChg>
        <pc:picChg chg="del">
          <ac:chgData name="Maxime Charriere" userId="01c31a1cfc8e0b17" providerId="LiveId" clId="{D41C1FDA-5ACE-4F9D-B2D3-5FE62A1A358E}" dt="2020-06-18T08:32:39.832" v="1721" actId="478"/>
          <ac:picMkLst>
            <pc:docMk/>
            <pc:sldMk cId="655656195" sldId="314"/>
            <ac:picMk id="10" creationId="{B6CD6D13-D787-4D36-9357-BAFD2F7C5DE0}"/>
          </ac:picMkLst>
        </pc:picChg>
        <pc:picChg chg="del">
          <ac:chgData name="Maxime Charriere" userId="01c31a1cfc8e0b17" providerId="LiveId" clId="{D41C1FDA-5ACE-4F9D-B2D3-5FE62A1A358E}" dt="2020-06-18T08:32:40.404" v="1722" actId="478"/>
          <ac:picMkLst>
            <pc:docMk/>
            <pc:sldMk cId="655656195" sldId="314"/>
            <ac:picMk id="4098" creationId="{7F558468-1A64-492A-AFBF-803411C8EF8B}"/>
          </ac:picMkLst>
        </pc:picChg>
        <pc:picChg chg="add mod">
          <ac:chgData name="Maxime Charriere" userId="01c31a1cfc8e0b17" providerId="LiveId" clId="{D41C1FDA-5ACE-4F9D-B2D3-5FE62A1A358E}" dt="2020-06-18T09:06:38.029" v="2324" actId="14100"/>
          <ac:picMkLst>
            <pc:docMk/>
            <pc:sldMk cId="655656195" sldId="314"/>
            <ac:picMk id="5122" creationId="{8248FB89-9F34-46F0-82BC-6E07DAE91600}"/>
          </ac:picMkLst>
        </pc:picChg>
        <pc:picChg chg="add mod">
          <ac:chgData name="Maxime Charriere" userId="01c31a1cfc8e0b17" providerId="LiveId" clId="{D41C1FDA-5ACE-4F9D-B2D3-5FE62A1A358E}" dt="2020-06-18T09:06:41.781" v="2326" actId="1076"/>
          <ac:picMkLst>
            <pc:docMk/>
            <pc:sldMk cId="655656195" sldId="314"/>
            <ac:picMk id="5124" creationId="{F5C8AA6E-5F96-4086-A105-856705F1FE45}"/>
          </ac:picMkLst>
        </pc:picChg>
        <pc:picChg chg="add mod">
          <ac:chgData name="Maxime Charriere" userId="01c31a1cfc8e0b17" providerId="LiveId" clId="{D41C1FDA-5ACE-4F9D-B2D3-5FE62A1A358E}" dt="2020-06-18T09:06:46.163" v="2328" actId="1076"/>
          <ac:picMkLst>
            <pc:docMk/>
            <pc:sldMk cId="655656195" sldId="314"/>
            <ac:picMk id="5126" creationId="{72969E00-B168-429B-B104-91F59C415C0B}"/>
          </ac:picMkLst>
        </pc:picChg>
        <pc:picChg chg="add mod">
          <ac:chgData name="Maxime Charriere" userId="01c31a1cfc8e0b17" providerId="LiveId" clId="{D41C1FDA-5ACE-4F9D-B2D3-5FE62A1A358E}" dt="2020-06-18T09:06:49.530" v="2330" actId="1076"/>
          <ac:picMkLst>
            <pc:docMk/>
            <pc:sldMk cId="655656195" sldId="314"/>
            <ac:picMk id="5128" creationId="{5E57C45F-39FC-4FE7-BCDD-97B9C5ECF165}"/>
          </ac:picMkLst>
        </pc:picChg>
        <pc:picChg chg="add mod">
          <ac:chgData name="Maxime Charriere" userId="01c31a1cfc8e0b17" providerId="LiveId" clId="{D41C1FDA-5ACE-4F9D-B2D3-5FE62A1A358E}" dt="2020-06-18T09:06:59.773" v="2334" actId="1076"/>
          <ac:picMkLst>
            <pc:docMk/>
            <pc:sldMk cId="655656195" sldId="314"/>
            <ac:picMk id="5130" creationId="{FF710911-F500-462D-9EC4-5332E7206308}"/>
          </ac:picMkLst>
        </pc:picChg>
      </pc:sldChg>
      <pc:sldChg chg="addSp delSp modSp add mod">
        <pc:chgData name="Maxime Charriere" userId="01c31a1cfc8e0b17" providerId="LiveId" clId="{D41C1FDA-5ACE-4F9D-B2D3-5FE62A1A358E}" dt="2020-06-18T09:14:58.142" v="2379" actId="1440"/>
        <pc:sldMkLst>
          <pc:docMk/>
          <pc:sldMk cId="870522805" sldId="315"/>
        </pc:sldMkLst>
        <pc:spChg chg="del">
          <ac:chgData name="Maxime Charriere" userId="01c31a1cfc8e0b17" providerId="LiveId" clId="{D41C1FDA-5ACE-4F9D-B2D3-5FE62A1A358E}" dt="2020-06-18T09:14:13.720" v="2375" actId="478"/>
          <ac:spMkLst>
            <pc:docMk/>
            <pc:sldMk cId="870522805" sldId="315"/>
            <ac:spMk id="6" creationId="{D27434F3-DD39-46D5-BC76-E1629C10C469}"/>
          </ac:spMkLst>
        </pc:spChg>
        <pc:graphicFrameChg chg="del">
          <ac:chgData name="Maxime Charriere" userId="01c31a1cfc8e0b17" providerId="LiveId" clId="{D41C1FDA-5ACE-4F9D-B2D3-5FE62A1A358E}" dt="2020-06-18T09:14:12.245" v="2374" actId="478"/>
          <ac:graphicFrameMkLst>
            <pc:docMk/>
            <pc:sldMk cId="870522805" sldId="315"/>
            <ac:graphicFrameMk id="4" creationId="{D927EF29-9BDC-4119-A42E-7A67B9A9D4F4}"/>
          </ac:graphicFrameMkLst>
        </pc:graphicFrameChg>
        <pc:picChg chg="add mod">
          <ac:chgData name="Maxime Charriere" userId="01c31a1cfc8e0b17" providerId="LiveId" clId="{D41C1FDA-5ACE-4F9D-B2D3-5FE62A1A358E}" dt="2020-06-18T09:14:58.142" v="2379" actId="1440"/>
          <ac:picMkLst>
            <pc:docMk/>
            <pc:sldMk cId="870522805" sldId="315"/>
            <ac:picMk id="6146" creationId="{32931F1E-3F3B-44A0-A3FC-889B0BB62A78}"/>
          </ac:picMkLst>
        </pc:picChg>
      </pc:sldChg>
      <pc:sldChg chg="addSp delSp modSp add mod">
        <pc:chgData name="Maxime Charriere" userId="01c31a1cfc8e0b17" providerId="LiveId" clId="{D41C1FDA-5ACE-4F9D-B2D3-5FE62A1A358E}" dt="2020-06-18T09:16:50.771" v="2397" actId="1440"/>
        <pc:sldMkLst>
          <pc:docMk/>
          <pc:sldMk cId="1936327435" sldId="316"/>
        </pc:sldMkLst>
        <pc:spChg chg="mod">
          <ac:chgData name="Maxime Charriere" userId="01c31a1cfc8e0b17" providerId="LiveId" clId="{D41C1FDA-5ACE-4F9D-B2D3-5FE62A1A358E}" dt="2020-06-18T09:15:52.990" v="2389" actId="20577"/>
          <ac:spMkLst>
            <pc:docMk/>
            <pc:sldMk cId="1936327435" sldId="316"/>
            <ac:spMk id="7" creationId="{C3E3D558-45B8-4277-887F-A8C32FAAC378}"/>
          </ac:spMkLst>
        </pc:spChg>
        <pc:picChg chg="del">
          <ac:chgData name="Maxime Charriere" userId="01c31a1cfc8e0b17" providerId="LiveId" clId="{D41C1FDA-5ACE-4F9D-B2D3-5FE62A1A358E}" dt="2020-06-18T09:15:55.855" v="2390" actId="478"/>
          <ac:picMkLst>
            <pc:docMk/>
            <pc:sldMk cId="1936327435" sldId="316"/>
            <ac:picMk id="6146" creationId="{32931F1E-3F3B-44A0-A3FC-889B0BB62A78}"/>
          </ac:picMkLst>
        </pc:picChg>
        <pc:picChg chg="add mod">
          <ac:chgData name="Maxime Charriere" userId="01c31a1cfc8e0b17" providerId="LiveId" clId="{D41C1FDA-5ACE-4F9D-B2D3-5FE62A1A358E}" dt="2020-06-18T09:16:50.771" v="2397" actId="1440"/>
          <ac:picMkLst>
            <pc:docMk/>
            <pc:sldMk cId="1936327435" sldId="316"/>
            <ac:picMk id="8194" creationId="{25C3D53F-105A-4979-BA3F-FE44BBC1322B}"/>
          </ac:picMkLst>
        </pc:picChg>
      </pc:sldChg>
      <pc:sldChg chg="addSp delSp modSp add mod">
        <pc:chgData name="Maxime Charriere" userId="01c31a1cfc8e0b17" providerId="LiveId" clId="{D41C1FDA-5ACE-4F9D-B2D3-5FE62A1A358E}" dt="2020-06-18T09:29:36.196" v="2509" actId="1440"/>
        <pc:sldMkLst>
          <pc:docMk/>
          <pc:sldMk cId="1706693841" sldId="317"/>
        </pc:sldMkLst>
        <pc:spChg chg="mod">
          <ac:chgData name="Maxime Charriere" userId="01c31a1cfc8e0b17" providerId="LiveId" clId="{D41C1FDA-5ACE-4F9D-B2D3-5FE62A1A358E}" dt="2020-06-18T09:24:31.638" v="2456" actId="20577"/>
          <ac:spMkLst>
            <pc:docMk/>
            <pc:sldMk cId="1706693841" sldId="317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09:23:28.444" v="2449" actId="122"/>
          <ac:spMkLst>
            <pc:docMk/>
            <pc:sldMk cId="1706693841" sldId="317"/>
            <ac:spMk id="10" creationId="{14FAD67A-04C6-433A-8EC2-D6E372C4DA26}"/>
          </ac:spMkLst>
        </pc:spChg>
        <pc:spChg chg="add mod">
          <ac:chgData name="Maxime Charriere" userId="01c31a1cfc8e0b17" providerId="LiveId" clId="{D41C1FDA-5ACE-4F9D-B2D3-5FE62A1A358E}" dt="2020-06-18T09:23:25.880" v="2448" actId="122"/>
          <ac:spMkLst>
            <pc:docMk/>
            <pc:sldMk cId="1706693841" sldId="317"/>
            <ac:spMk id="11" creationId="{C6D75D18-C01E-4C3E-ACEE-A87C9DC9B076}"/>
          </ac:spMkLst>
        </pc:spChg>
        <pc:picChg chg="add del mod">
          <ac:chgData name="Maxime Charriere" userId="01c31a1cfc8e0b17" providerId="LiveId" clId="{D41C1FDA-5ACE-4F9D-B2D3-5FE62A1A358E}" dt="2020-06-18T09:22:15.838" v="2424" actId="478"/>
          <ac:picMkLst>
            <pc:docMk/>
            <pc:sldMk cId="1706693841" sldId="317"/>
            <ac:picMk id="3" creationId="{EAABAB3F-C409-4E21-8CF5-699031C03B97}"/>
          </ac:picMkLst>
        </pc:picChg>
        <pc:picChg chg="add mod">
          <ac:chgData name="Maxime Charriere" userId="01c31a1cfc8e0b17" providerId="LiveId" clId="{D41C1FDA-5ACE-4F9D-B2D3-5FE62A1A358E}" dt="2020-06-18T09:29:36.196" v="2509" actId="1440"/>
          <ac:picMkLst>
            <pc:docMk/>
            <pc:sldMk cId="1706693841" sldId="317"/>
            <ac:picMk id="5" creationId="{D8BB6E3C-C7DA-4F5F-8A45-BB506CA56D83}"/>
          </ac:picMkLst>
        </pc:picChg>
        <pc:picChg chg="add mod">
          <ac:chgData name="Maxime Charriere" userId="01c31a1cfc8e0b17" providerId="LiveId" clId="{D41C1FDA-5ACE-4F9D-B2D3-5FE62A1A358E}" dt="2020-06-18T09:29:36.196" v="2509" actId="1440"/>
          <ac:picMkLst>
            <pc:docMk/>
            <pc:sldMk cId="1706693841" sldId="317"/>
            <ac:picMk id="8" creationId="{0164EBA3-432C-4911-818D-4CAC13BD4900}"/>
          </ac:picMkLst>
        </pc:picChg>
        <pc:picChg chg="del">
          <ac:chgData name="Maxime Charriere" userId="01c31a1cfc8e0b17" providerId="LiveId" clId="{D41C1FDA-5ACE-4F9D-B2D3-5FE62A1A358E}" dt="2020-06-18T09:18:42.801" v="2414" actId="478"/>
          <ac:picMkLst>
            <pc:docMk/>
            <pc:sldMk cId="1706693841" sldId="317"/>
            <ac:picMk id="6146" creationId="{32931F1E-3F3B-44A0-A3FC-889B0BB62A78}"/>
          </ac:picMkLst>
        </pc:picChg>
      </pc:sldChg>
      <pc:sldChg chg="addSp modSp add mod modNotesTx">
        <pc:chgData name="Maxime Charriere" userId="01c31a1cfc8e0b17" providerId="LiveId" clId="{D41C1FDA-5ACE-4F9D-B2D3-5FE62A1A358E}" dt="2020-06-18T09:32:40.078" v="2557" actId="20577"/>
        <pc:sldMkLst>
          <pc:docMk/>
          <pc:sldMk cId="4190567363" sldId="318"/>
        </pc:sldMkLst>
        <pc:spChg chg="mod">
          <ac:chgData name="Maxime Charriere" userId="01c31a1cfc8e0b17" providerId="LiveId" clId="{D41C1FDA-5ACE-4F9D-B2D3-5FE62A1A358E}" dt="2020-06-18T09:29:55.918" v="2510" actId="20577"/>
          <ac:spMkLst>
            <pc:docMk/>
            <pc:sldMk cId="4190567363" sldId="318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09:30:16.428" v="2513" actId="1076"/>
          <ac:spMkLst>
            <pc:docMk/>
            <pc:sldMk cId="4190567363" sldId="318"/>
            <ac:spMk id="9" creationId="{A85010A4-37EC-4C9E-843E-B99782497FBD}"/>
          </ac:spMkLst>
        </pc:spChg>
        <pc:spChg chg="mod">
          <ac:chgData name="Maxime Charriere" userId="01c31a1cfc8e0b17" providerId="LiveId" clId="{D41C1FDA-5ACE-4F9D-B2D3-5FE62A1A358E}" dt="2020-06-18T09:28:21.046" v="2480" actId="1076"/>
          <ac:spMkLst>
            <pc:docMk/>
            <pc:sldMk cId="4190567363" sldId="318"/>
            <ac:spMk id="10" creationId="{14FAD67A-04C6-433A-8EC2-D6E372C4DA26}"/>
          </ac:spMkLst>
        </pc:spChg>
        <pc:spChg chg="mod">
          <ac:chgData name="Maxime Charriere" userId="01c31a1cfc8e0b17" providerId="LiveId" clId="{D41C1FDA-5ACE-4F9D-B2D3-5FE62A1A358E}" dt="2020-06-18T09:30:09.856" v="2511" actId="1076"/>
          <ac:spMkLst>
            <pc:docMk/>
            <pc:sldMk cId="4190567363" sldId="318"/>
            <ac:spMk id="11" creationId="{C6D75D18-C01E-4C3E-ACEE-A87C9DC9B076}"/>
          </ac:spMkLst>
        </pc:spChg>
        <pc:spChg chg="add mod">
          <ac:chgData name="Maxime Charriere" userId="01c31a1cfc8e0b17" providerId="LiveId" clId="{D41C1FDA-5ACE-4F9D-B2D3-5FE62A1A358E}" dt="2020-06-18T09:30:13.366" v="2512" actId="1076"/>
          <ac:spMkLst>
            <pc:docMk/>
            <pc:sldMk cId="4190567363" sldId="318"/>
            <ac:spMk id="12" creationId="{E70B5A54-003D-43F5-9183-AC6E9BB3BE2D}"/>
          </ac:spMkLst>
        </pc:spChg>
        <pc:picChg chg="mod">
          <ac:chgData name="Maxime Charriere" userId="01c31a1cfc8e0b17" providerId="LiveId" clId="{D41C1FDA-5ACE-4F9D-B2D3-5FE62A1A358E}" dt="2020-06-18T09:30:09.856" v="2511" actId="1076"/>
          <ac:picMkLst>
            <pc:docMk/>
            <pc:sldMk cId="4190567363" sldId="318"/>
            <ac:picMk id="5" creationId="{D8BB6E3C-C7DA-4F5F-8A45-BB506CA56D83}"/>
          </ac:picMkLst>
        </pc:picChg>
        <pc:picChg chg="mod">
          <ac:chgData name="Maxime Charriere" userId="01c31a1cfc8e0b17" providerId="LiveId" clId="{D41C1FDA-5ACE-4F9D-B2D3-5FE62A1A358E}" dt="2020-06-18T09:29:28.780" v="2508" actId="1440"/>
          <ac:picMkLst>
            <pc:docMk/>
            <pc:sldMk cId="4190567363" sldId="318"/>
            <ac:picMk id="8" creationId="{0164EBA3-432C-4911-818D-4CAC13BD4900}"/>
          </ac:picMkLst>
        </pc:picChg>
        <pc:picChg chg="add mod">
          <ac:chgData name="Maxime Charriere" userId="01c31a1cfc8e0b17" providerId="LiveId" clId="{D41C1FDA-5ACE-4F9D-B2D3-5FE62A1A358E}" dt="2020-06-18T09:30:16.428" v="2513" actId="1076"/>
          <ac:picMkLst>
            <pc:docMk/>
            <pc:sldMk cId="4190567363" sldId="318"/>
            <ac:picMk id="9218" creationId="{B6DEC446-C341-4960-AD8F-161579152DD2}"/>
          </ac:picMkLst>
        </pc:picChg>
        <pc:picChg chg="add mod">
          <ac:chgData name="Maxime Charriere" userId="01c31a1cfc8e0b17" providerId="LiveId" clId="{D41C1FDA-5ACE-4F9D-B2D3-5FE62A1A358E}" dt="2020-06-18T09:30:13.366" v="2512" actId="1076"/>
          <ac:picMkLst>
            <pc:docMk/>
            <pc:sldMk cId="4190567363" sldId="318"/>
            <ac:picMk id="9220" creationId="{93CEA296-02CE-410F-971A-76D38282ABA6}"/>
          </ac:picMkLst>
        </pc:picChg>
      </pc:sldChg>
      <pc:sldChg chg="delSp modSp add mod">
        <pc:chgData name="Maxime Charriere" userId="01c31a1cfc8e0b17" providerId="LiveId" clId="{D41C1FDA-5ACE-4F9D-B2D3-5FE62A1A358E}" dt="2020-06-18T09:32:10.219" v="2537" actId="1076"/>
        <pc:sldMkLst>
          <pc:docMk/>
          <pc:sldMk cId="2912251635" sldId="319"/>
        </pc:sldMkLst>
        <pc:spChg chg="mod">
          <ac:chgData name="Maxime Charriere" userId="01c31a1cfc8e0b17" providerId="LiveId" clId="{D41C1FDA-5ACE-4F9D-B2D3-5FE62A1A358E}" dt="2020-06-18T09:31:55.272" v="2532" actId="20577"/>
          <ac:spMkLst>
            <pc:docMk/>
            <pc:sldMk cId="2912251635" sldId="319"/>
            <ac:spMk id="7" creationId="{C3E3D558-45B8-4277-887F-A8C32FAAC378}"/>
          </ac:spMkLst>
        </pc:spChg>
        <pc:spChg chg="mod">
          <ac:chgData name="Maxime Charriere" userId="01c31a1cfc8e0b17" providerId="LiveId" clId="{D41C1FDA-5ACE-4F9D-B2D3-5FE62A1A358E}" dt="2020-06-18T09:32:08.205" v="2536" actId="1076"/>
          <ac:spMkLst>
            <pc:docMk/>
            <pc:sldMk cId="2912251635" sldId="319"/>
            <ac:spMk id="10" creationId="{14FAD67A-04C6-433A-8EC2-D6E372C4DA26}"/>
          </ac:spMkLst>
        </pc:spChg>
        <pc:spChg chg="del">
          <ac:chgData name="Maxime Charriere" userId="01c31a1cfc8e0b17" providerId="LiveId" clId="{D41C1FDA-5ACE-4F9D-B2D3-5FE62A1A358E}" dt="2020-06-18T09:31:59.241" v="2534" actId="478"/>
          <ac:spMkLst>
            <pc:docMk/>
            <pc:sldMk cId="2912251635" sldId="319"/>
            <ac:spMk id="11" creationId="{C6D75D18-C01E-4C3E-ACEE-A87C9DC9B076}"/>
          </ac:spMkLst>
        </pc:spChg>
        <pc:picChg chg="del">
          <ac:chgData name="Maxime Charriere" userId="01c31a1cfc8e0b17" providerId="LiveId" clId="{D41C1FDA-5ACE-4F9D-B2D3-5FE62A1A358E}" dt="2020-06-18T09:31:57.720" v="2533" actId="478"/>
          <ac:picMkLst>
            <pc:docMk/>
            <pc:sldMk cId="2912251635" sldId="319"/>
            <ac:picMk id="5" creationId="{D8BB6E3C-C7DA-4F5F-8A45-BB506CA56D83}"/>
          </ac:picMkLst>
        </pc:picChg>
        <pc:picChg chg="mod">
          <ac:chgData name="Maxime Charriere" userId="01c31a1cfc8e0b17" providerId="LiveId" clId="{D41C1FDA-5ACE-4F9D-B2D3-5FE62A1A358E}" dt="2020-06-18T09:32:10.219" v="2537" actId="1076"/>
          <ac:picMkLst>
            <pc:docMk/>
            <pc:sldMk cId="2912251635" sldId="319"/>
            <ac:picMk id="8" creationId="{0164EBA3-432C-4911-818D-4CAC13BD4900}"/>
          </ac:picMkLst>
        </pc:picChg>
      </pc:sldChg>
      <pc:sldChg chg="addSp delSp modSp add mod ord">
        <pc:chgData name="Maxime Charriere" userId="01c31a1cfc8e0b17" providerId="LiveId" clId="{D41C1FDA-5ACE-4F9D-B2D3-5FE62A1A358E}" dt="2020-06-18T10:52:20.874" v="2984" actId="14100"/>
        <pc:sldMkLst>
          <pc:docMk/>
          <pc:sldMk cId="1703746284" sldId="320"/>
        </pc:sldMkLst>
        <pc:spChg chg="add del mod">
          <ac:chgData name="Maxime Charriere" userId="01c31a1cfc8e0b17" providerId="LiveId" clId="{D41C1FDA-5ACE-4F9D-B2D3-5FE62A1A358E}" dt="2020-06-18T09:33:43.969" v="2573" actId="478"/>
          <ac:spMkLst>
            <pc:docMk/>
            <pc:sldMk cId="1703746284" sldId="320"/>
            <ac:spMk id="3" creationId="{933A3327-1B34-45E6-A860-4385859FB3DD}"/>
          </ac:spMkLst>
        </pc:spChg>
        <pc:spChg chg="add del mod">
          <ac:chgData name="Maxime Charriere" userId="01c31a1cfc8e0b17" providerId="LiveId" clId="{D41C1FDA-5ACE-4F9D-B2D3-5FE62A1A358E}" dt="2020-06-18T09:43:19.855" v="2864" actId="478"/>
          <ac:spMkLst>
            <pc:docMk/>
            <pc:sldMk cId="1703746284" sldId="320"/>
            <ac:spMk id="4" creationId="{F155C307-2B42-40AA-9915-D184A0E429E0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5" creationId="{12B00DE2-A8B6-4726-953C-9CE920116702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6" creationId="{D640C338-BEEE-4E98-9700-93D86BA33508}"/>
          </ac:spMkLst>
        </pc:spChg>
        <pc:spChg chg="mod">
          <ac:chgData name="Maxime Charriere" userId="01c31a1cfc8e0b17" providerId="LiveId" clId="{D41C1FDA-5ACE-4F9D-B2D3-5FE62A1A358E}" dt="2020-06-18T10:11:28.143" v="2951" actId="255"/>
          <ac:spMkLst>
            <pc:docMk/>
            <pc:sldMk cId="1703746284" sldId="320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9" creationId="{0499BA9E-A3FA-4325-996F-0FE4ED8E127F}"/>
          </ac:spMkLst>
        </pc:spChg>
        <pc:spChg chg="del">
          <ac:chgData name="Maxime Charriere" userId="01c31a1cfc8e0b17" providerId="LiveId" clId="{D41C1FDA-5ACE-4F9D-B2D3-5FE62A1A358E}" dt="2020-06-18T09:33:41.635" v="2572" actId="478"/>
          <ac:spMkLst>
            <pc:docMk/>
            <pc:sldMk cId="1703746284" sldId="320"/>
            <ac:spMk id="10" creationId="{14FAD67A-04C6-433A-8EC2-D6E372C4DA26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7" creationId="{9AD87199-B0AD-4985-ADAB-E8B420374BB7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8" creationId="{5C4A156B-B33B-4417-84DB-A50739E6DC77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9" creationId="{3BB25DC3-8E1A-4693-A805-592CCE200056}"/>
          </ac:spMkLst>
        </pc:spChg>
        <pc:spChg chg="add del mod">
          <ac:chgData name="Maxime Charriere" userId="01c31a1cfc8e0b17" providerId="LiveId" clId="{D41C1FDA-5ACE-4F9D-B2D3-5FE62A1A358E}" dt="2020-06-18T10:07:30.377" v="2917" actId="478"/>
          <ac:spMkLst>
            <pc:docMk/>
            <pc:sldMk cId="1703746284" sldId="320"/>
            <ac:spMk id="20" creationId="{64AE68A3-7CA4-480B-85C4-E629088359A0}"/>
          </ac:spMkLst>
        </pc:spChg>
        <pc:picChg chg="del">
          <ac:chgData name="Maxime Charriere" userId="01c31a1cfc8e0b17" providerId="LiveId" clId="{D41C1FDA-5ACE-4F9D-B2D3-5FE62A1A358E}" dt="2020-06-18T09:33:44.583" v="2574" actId="478"/>
          <ac:picMkLst>
            <pc:docMk/>
            <pc:sldMk cId="1703746284" sldId="320"/>
            <ac:picMk id="8" creationId="{0164EBA3-432C-4911-818D-4CAC13BD4900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2" creationId="{446E5CD5-C283-46C2-99CB-6DB3221B723B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4" creationId="{50C8A0A9-31F8-48B5-8A32-A7EBF4A14FE6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6" creationId="{C9952ED2-0D8B-4F6C-B7C8-515D21F37EDE}"/>
          </ac:picMkLst>
        </pc:picChg>
        <pc:picChg chg="add mod">
          <ac:chgData name="Maxime Charriere" userId="01c31a1cfc8e0b17" providerId="LiveId" clId="{D41C1FDA-5ACE-4F9D-B2D3-5FE62A1A358E}" dt="2020-06-18T10:52:20.874" v="2984" actId="14100"/>
          <ac:picMkLst>
            <pc:docMk/>
            <pc:sldMk cId="1703746284" sldId="320"/>
            <ac:picMk id="21" creationId="{5EE4A607-413D-45AB-99EC-44D30CAD25DD}"/>
          </ac:picMkLst>
        </pc:picChg>
        <pc:picChg chg="add mod">
          <ac:chgData name="Maxime Charriere" userId="01c31a1cfc8e0b17" providerId="LiveId" clId="{D41C1FDA-5ACE-4F9D-B2D3-5FE62A1A358E}" dt="2020-06-18T10:52:18.173" v="2983" actId="14100"/>
          <ac:picMkLst>
            <pc:docMk/>
            <pc:sldMk cId="1703746284" sldId="320"/>
            <ac:picMk id="22" creationId="{464DED59-A4FD-4B30-8553-31EA9AB41EC8}"/>
          </ac:picMkLst>
        </pc:picChg>
        <pc:picChg chg="add del mod">
          <ac:chgData name="Maxime Charriere" userId="01c31a1cfc8e0b17" providerId="LiveId" clId="{D41C1FDA-5ACE-4F9D-B2D3-5FE62A1A358E}" dt="2020-06-18T10:11:14.152" v="2938" actId="478"/>
          <ac:picMkLst>
            <pc:docMk/>
            <pc:sldMk cId="1703746284" sldId="320"/>
            <ac:picMk id="24" creationId="{CFE20199-611A-41E6-96ED-393C847B2C34}"/>
          </ac:picMkLst>
        </pc:picChg>
        <pc:picChg chg="add del mod">
          <ac:chgData name="Maxime Charriere" userId="01c31a1cfc8e0b17" providerId="LiveId" clId="{D41C1FDA-5ACE-4F9D-B2D3-5FE62A1A358E}" dt="2020-06-18T09:34:22.840" v="2577" actId="478"/>
          <ac:picMkLst>
            <pc:docMk/>
            <pc:sldMk cId="1703746284" sldId="320"/>
            <ac:picMk id="11266" creationId="{E6360595-DCC3-4435-B4C8-3DB3D2B2E51E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1268" creationId="{8DBEE030-23EA-44CD-BBB2-D5B9B60571D7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1270" creationId="{835FBFEA-1EFD-49AF-99E5-177423645B13}"/>
          </ac:picMkLst>
        </pc:picChg>
      </pc:sldChg>
      <pc:sldChg chg="addSp delSp modSp add mod">
        <pc:chgData name="Maxime Charriere" userId="01c31a1cfc8e0b17" providerId="LiveId" clId="{D41C1FDA-5ACE-4F9D-B2D3-5FE62A1A358E}" dt="2020-06-18T10:06:46.842" v="2913" actId="1440"/>
        <pc:sldMkLst>
          <pc:docMk/>
          <pc:sldMk cId="2471147767" sldId="321"/>
        </pc:sldMkLst>
        <pc:spChg chg="add del mod">
          <ac:chgData name="Maxime Charriere" userId="01c31a1cfc8e0b17" providerId="LiveId" clId="{D41C1FDA-5ACE-4F9D-B2D3-5FE62A1A358E}" dt="2020-06-18T09:57:26.350" v="2869" actId="478"/>
          <ac:spMkLst>
            <pc:docMk/>
            <pc:sldMk cId="2471147767" sldId="321"/>
            <ac:spMk id="3" creationId="{5C43B23A-1AA1-473A-AB97-D619C87213FD}"/>
          </ac:spMkLst>
        </pc:spChg>
        <pc:spChg chg="del mod">
          <ac:chgData name="Maxime Charriere" userId="01c31a1cfc8e0b17" providerId="LiveId" clId="{D41C1FDA-5ACE-4F9D-B2D3-5FE62A1A358E}" dt="2020-06-18T09:58:48.591" v="2879" actId="478"/>
          <ac:spMkLst>
            <pc:docMk/>
            <pc:sldMk cId="2471147767" sldId="321"/>
            <ac:spMk id="7" creationId="{C3E3D558-45B8-4277-887F-A8C32FAAC378}"/>
          </ac:spMkLst>
        </pc:spChg>
        <pc:spChg chg="del">
          <ac:chgData name="Maxime Charriere" userId="01c31a1cfc8e0b17" providerId="LiveId" clId="{D41C1FDA-5ACE-4F9D-B2D3-5FE62A1A358E}" dt="2020-06-18T09:57:24.763" v="2868" actId="478"/>
          <ac:spMkLst>
            <pc:docMk/>
            <pc:sldMk cId="2471147767" sldId="321"/>
            <ac:spMk id="10" creationId="{14FAD67A-04C6-433A-8EC2-D6E372C4DA26}"/>
          </ac:spMkLst>
        </pc:spChg>
        <pc:picChg chg="add del mod">
          <ac:chgData name="Maxime Charriere" userId="01c31a1cfc8e0b17" providerId="LiveId" clId="{D41C1FDA-5ACE-4F9D-B2D3-5FE62A1A358E}" dt="2020-06-18T09:59:48.727" v="2893" actId="478"/>
          <ac:picMkLst>
            <pc:docMk/>
            <pc:sldMk cId="2471147767" sldId="321"/>
            <ac:picMk id="5" creationId="{EAEC630D-46E5-42BA-B268-5935ACD0F639}"/>
          </ac:picMkLst>
        </pc:picChg>
        <pc:picChg chg="del">
          <ac:chgData name="Maxime Charriere" userId="01c31a1cfc8e0b17" providerId="LiveId" clId="{D41C1FDA-5ACE-4F9D-B2D3-5FE62A1A358E}" dt="2020-06-18T09:57:20.273" v="2866" actId="478"/>
          <ac:picMkLst>
            <pc:docMk/>
            <pc:sldMk cId="2471147767" sldId="321"/>
            <ac:picMk id="8" creationId="{0164EBA3-432C-4911-818D-4CAC13BD4900}"/>
          </ac:picMkLst>
        </pc:picChg>
        <pc:picChg chg="add del mod">
          <ac:chgData name="Maxime Charriere" userId="01c31a1cfc8e0b17" providerId="LiveId" clId="{D41C1FDA-5ACE-4F9D-B2D3-5FE62A1A358E}" dt="2020-06-18T10:05:47.774" v="2895" actId="478"/>
          <ac:picMkLst>
            <pc:docMk/>
            <pc:sldMk cId="2471147767" sldId="321"/>
            <ac:picMk id="9" creationId="{A200C2FF-E3E1-4342-ABC4-6C141DFDE38C}"/>
          </ac:picMkLst>
        </pc:picChg>
        <pc:picChg chg="add mod">
          <ac:chgData name="Maxime Charriere" userId="01c31a1cfc8e0b17" providerId="LiveId" clId="{D41C1FDA-5ACE-4F9D-B2D3-5FE62A1A358E}" dt="2020-06-18T10:06:46.842" v="2913" actId="1440"/>
          <ac:picMkLst>
            <pc:docMk/>
            <pc:sldMk cId="2471147767" sldId="321"/>
            <ac:picMk id="12" creationId="{BC316BA1-8362-47A4-9DFC-85CEC3BD8F29}"/>
          </ac:picMkLst>
        </pc:picChg>
        <pc:picChg chg="add mod">
          <ac:chgData name="Maxime Charriere" userId="01c31a1cfc8e0b17" providerId="LiveId" clId="{D41C1FDA-5ACE-4F9D-B2D3-5FE62A1A358E}" dt="2020-06-18T10:06:19.776" v="2909" actId="1076"/>
          <ac:picMkLst>
            <pc:docMk/>
            <pc:sldMk cId="2471147767" sldId="321"/>
            <ac:picMk id="14" creationId="{B367E4D3-3CAB-4C68-9E99-866AF37458CA}"/>
          </ac:picMkLst>
        </pc:picChg>
        <pc:picChg chg="add mod">
          <ac:chgData name="Maxime Charriere" userId="01c31a1cfc8e0b17" providerId="LiveId" clId="{D41C1FDA-5ACE-4F9D-B2D3-5FE62A1A358E}" dt="2020-06-18T10:06:18.048" v="2908" actId="1076"/>
          <ac:picMkLst>
            <pc:docMk/>
            <pc:sldMk cId="2471147767" sldId="321"/>
            <ac:picMk id="16" creationId="{D26371F1-4A15-4250-9B79-C6B5C9C6C3A6}"/>
          </ac:picMkLst>
        </pc:picChg>
      </pc:sldChg>
      <pc:sldChg chg="add">
        <pc:chgData name="Maxime Charriere" userId="01c31a1cfc8e0b17" providerId="LiveId" clId="{D41C1FDA-5ACE-4F9D-B2D3-5FE62A1A358E}" dt="2020-06-18T10:07:19.230" v="2914"/>
        <pc:sldMkLst>
          <pc:docMk/>
          <pc:sldMk cId="1678261554" sldId="322"/>
        </pc:sldMkLst>
      </pc:sldChg>
      <pc:sldChg chg="addSp delSp modSp add mod">
        <pc:chgData name="Maxime Charriere" userId="01c31a1cfc8e0b17" providerId="LiveId" clId="{D41C1FDA-5ACE-4F9D-B2D3-5FE62A1A358E}" dt="2020-06-18T10:57:33.408" v="3024" actId="478"/>
        <pc:sldMkLst>
          <pc:docMk/>
          <pc:sldMk cId="3676661730" sldId="323"/>
        </pc:sldMkLst>
        <pc:spChg chg="mod">
          <ac:chgData name="Maxime Charriere" userId="01c31a1cfc8e0b17" providerId="LiveId" clId="{D41C1FDA-5ACE-4F9D-B2D3-5FE62A1A358E}" dt="2020-06-18T10:43:07.360" v="2959" actId="20577"/>
          <ac:spMkLst>
            <pc:docMk/>
            <pc:sldMk cId="3676661730" sldId="323"/>
            <ac:spMk id="7" creationId="{C3E3D558-45B8-4277-887F-A8C32FAAC378}"/>
          </ac:spMkLst>
        </pc:spChg>
        <pc:picChg chg="add mod">
          <ac:chgData name="Maxime Charriere" userId="01c31a1cfc8e0b17" providerId="LiveId" clId="{D41C1FDA-5ACE-4F9D-B2D3-5FE62A1A358E}" dt="2020-06-18T10:51:45.247" v="2976" actId="14100"/>
          <ac:picMkLst>
            <pc:docMk/>
            <pc:sldMk cId="3676661730" sldId="323"/>
            <ac:picMk id="2" creationId="{C421F7A1-C137-480A-9F36-A5C8360EAB7B}"/>
          </ac:picMkLst>
        </pc:picChg>
        <pc:picChg chg="add mod">
          <ac:chgData name="Maxime Charriere" userId="01c31a1cfc8e0b17" providerId="LiveId" clId="{D41C1FDA-5ACE-4F9D-B2D3-5FE62A1A358E}" dt="2020-06-18T10:52:13.346" v="2982" actId="14100"/>
          <ac:picMkLst>
            <pc:docMk/>
            <pc:sldMk cId="3676661730" sldId="323"/>
            <ac:picMk id="3" creationId="{E8FC65D7-C0EB-4BFF-AE68-0419024B44CD}"/>
          </ac:picMkLst>
        </pc:picChg>
        <pc:picChg chg="add del mod">
          <ac:chgData name="Maxime Charriere" userId="01c31a1cfc8e0b17" providerId="LiveId" clId="{D41C1FDA-5ACE-4F9D-B2D3-5FE62A1A358E}" dt="2020-06-18T10:57:33.408" v="3024" actId="478"/>
          <ac:picMkLst>
            <pc:docMk/>
            <pc:sldMk cId="3676661730" sldId="323"/>
            <ac:picMk id="5" creationId="{1BC66308-165D-494F-ABCA-C156E7BD1A17}"/>
          </ac:picMkLst>
        </pc:picChg>
      </pc:sldChg>
      <pc:sldChg chg="addSp delSp modSp add mod">
        <pc:chgData name="Maxime Charriere" userId="01c31a1cfc8e0b17" providerId="LiveId" clId="{D41C1FDA-5ACE-4F9D-B2D3-5FE62A1A358E}" dt="2020-06-18T10:55:58.904" v="3022" actId="1076"/>
        <pc:sldMkLst>
          <pc:docMk/>
          <pc:sldMk cId="1577105396" sldId="324"/>
        </pc:sldMkLst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3" creationId="{B59CC5E2-452C-4A56-BC62-B291E6DD5F18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5" creationId="{00A5CD67-DC67-4DB5-A398-151FF1E4C42D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8" creationId="{6C032D48-B2C4-441A-BFE6-F83021066725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0" creationId="{84439EBB-BD4E-4BA5-9DD0-10BD13D10166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2" creationId="{F77E660E-F2CC-45A9-8D3A-B1FFA2E891C2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4" creationId="{A4418CB1-E2D2-4E7E-97A3-8D4269E9E517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6" creationId="{9DC6E657-F281-4DFC-B8E3-03391D813244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8" creationId="{A7466013-C7A3-43CD-8110-03A1DFD984B9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20" creationId="{E4C77DA8-316C-4A57-AD39-AB89D6EDF55B}"/>
          </ac:picMkLst>
        </pc:picChg>
        <pc:picChg chg="del">
          <ac:chgData name="Maxime Charriere" userId="01c31a1cfc8e0b17" providerId="LiveId" clId="{D41C1FDA-5ACE-4F9D-B2D3-5FE62A1A358E}" dt="2020-06-18T10:53:19.520" v="2986" actId="478"/>
          <ac:picMkLst>
            <pc:docMk/>
            <pc:sldMk cId="1577105396" sldId="324"/>
            <ac:picMk id="21" creationId="{5EE4A607-413D-45AB-99EC-44D30CAD25DD}"/>
          </ac:picMkLst>
        </pc:picChg>
        <pc:picChg chg="del">
          <ac:chgData name="Maxime Charriere" userId="01c31a1cfc8e0b17" providerId="LiveId" clId="{D41C1FDA-5ACE-4F9D-B2D3-5FE62A1A358E}" dt="2020-06-18T10:53:19.952" v="2987" actId="478"/>
          <ac:picMkLst>
            <pc:docMk/>
            <pc:sldMk cId="1577105396" sldId="324"/>
            <ac:picMk id="22" creationId="{464DED59-A4FD-4B30-8553-31EA9AB41EC8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24" creationId="{573353E3-30EB-466C-A025-FB73E26457FC}"/>
          </ac:picMkLst>
        </pc:picChg>
      </pc:sldChg>
      <pc:sldChg chg="addSp delSp modSp add mod">
        <pc:chgData name="Maxime Charriere" userId="01c31a1cfc8e0b17" providerId="LiveId" clId="{D41C1FDA-5ACE-4F9D-B2D3-5FE62A1A358E}" dt="2020-06-18T10:58:10.030" v="3039" actId="1076"/>
        <pc:sldMkLst>
          <pc:docMk/>
          <pc:sldMk cId="3471021652" sldId="325"/>
        </pc:sldMkLst>
        <pc:picChg chg="del">
          <ac:chgData name="Maxime Charriere" userId="01c31a1cfc8e0b17" providerId="LiveId" clId="{D41C1FDA-5ACE-4F9D-B2D3-5FE62A1A358E}" dt="2020-06-18T10:57:38.352" v="3026" actId="478"/>
          <ac:picMkLst>
            <pc:docMk/>
            <pc:sldMk cId="3471021652" sldId="325"/>
            <ac:picMk id="2" creationId="{C421F7A1-C137-480A-9F36-A5C8360EAB7B}"/>
          </ac:picMkLst>
        </pc:picChg>
        <pc:picChg chg="del">
          <ac:chgData name="Maxime Charriere" userId="01c31a1cfc8e0b17" providerId="LiveId" clId="{D41C1FDA-5ACE-4F9D-B2D3-5FE62A1A358E}" dt="2020-06-18T10:57:38.784" v="3027" actId="478"/>
          <ac:picMkLst>
            <pc:docMk/>
            <pc:sldMk cId="3471021652" sldId="325"/>
            <ac:picMk id="3" creationId="{E8FC65D7-C0EB-4BFF-AE68-0419024B44CD}"/>
          </ac:picMkLst>
        </pc:picChg>
        <pc:picChg chg="add mod modCrop">
          <ac:chgData name="Maxime Charriere" userId="01c31a1cfc8e0b17" providerId="LiveId" clId="{D41C1FDA-5ACE-4F9D-B2D3-5FE62A1A358E}" dt="2020-06-18T10:58:10.030" v="3039" actId="1076"/>
          <ac:picMkLst>
            <pc:docMk/>
            <pc:sldMk cId="3471021652" sldId="325"/>
            <ac:picMk id="5" creationId="{A1284499-9961-4BC3-ADD5-025DB6690EA2}"/>
          </ac:picMkLst>
        </pc:picChg>
      </pc:sldChg>
      <pc:sldChg chg="addSp delSp modSp add mod">
        <pc:chgData name="Maxime Charriere" userId="01c31a1cfc8e0b17" providerId="LiveId" clId="{D41C1FDA-5ACE-4F9D-B2D3-5FE62A1A358E}" dt="2020-06-18T11:01:24.906" v="3080" actId="1440"/>
        <pc:sldMkLst>
          <pc:docMk/>
          <pc:sldMk cId="2757160858" sldId="326"/>
        </pc:sldMkLst>
        <pc:spChg chg="mod">
          <ac:chgData name="Maxime Charriere" userId="01c31a1cfc8e0b17" providerId="LiveId" clId="{D41C1FDA-5ACE-4F9D-B2D3-5FE62A1A358E}" dt="2020-06-18T11:00:17.983" v="3072" actId="20577"/>
          <ac:spMkLst>
            <pc:docMk/>
            <pc:sldMk cId="2757160858" sldId="326"/>
            <ac:spMk id="7" creationId="{C3E3D558-45B8-4277-887F-A8C32FAAC378}"/>
          </ac:spMkLst>
        </pc:spChg>
        <pc:picChg chg="add mod modCrop">
          <ac:chgData name="Maxime Charriere" userId="01c31a1cfc8e0b17" providerId="LiveId" clId="{D41C1FDA-5ACE-4F9D-B2D3-5FE62A1A358E}" dt="2020-06-18T11:01:24.906" v="3080" actId="1440"/>
          <ac:picMkLst>
            <pc:docMk/>
            <pc:sldMk cId="2757160858" sldId="326"/>
            <ac:picMk id="3" creationId="{0E415E17-9637-4EEB-9ED0-A0A13D04C4E9}"/>
          </ac:picMkLst>
        </pc:picChg>
        <pc:picChg chg="del">
          <ac:chgData name="Maxime Charriere" userId="01c31a1cfc8e0b17" providerId="LiveId" clId="{D41C1FDA-5ACE-4F9D-B2D3-5FE62A1A358E}" dt="2020-06-18T11:00:19.689" v="3073" actId="478"/>
          <ac:picMkLst>
            <pc:docMk/>
            <pc:sldMk cId="2757160858" sldId="326"/>
            <ac:picMk id="5" creationId="{A1284499-9961-4BC3-ADD5-025DB6690EA2}"/>
          </ac:picMkLst>
        </pc:picChg>
      </pc:sldChg>
      <pc:sldChg chg="addSp delSp modSp add mod">
        <pc:chgData name="Maxime Charriere" userId="01c31a1cfc8e0b17" providerId="LiveId" clId="{D41C1FDA-5ACE-4F9D-B2D3-5FE62A1A358E}" dt="2020-06-18T11:03:06.615" v="3093" actId="1076"/>
        <pc:sldMkLst>
          <pc:docMk/>
          <pc:sldMk cId="1297114035" sldId="327"/>
        </pc:sldMkLst>
        <pc:picChg chg="del">
          <ac:chgData name="Maxime Charriere" userId="01c31a1cfc8e0b17" providerId="LiveId" clId="{D41C1FDA-5ACE-4F9D-B2D3-5FE62A1A358E}" dt="2020-06-18T11:02:14.379" v="3082" actId="478"/>
          <ac:picMkLst>
            <pc:docMk/>
            <pc:sldMk cId="1297114035" sldId="327"/>
            <ac:picMk id="3" creationId="{0E415E17-9637-4EEB-9ED0-A0A13D04C4E9}"/>
          </ac:picMkLst>
        </pc:picChg>
        <pc:picChg chg="add mod">
          <ac:chgData name="Maxime Charriere" userId="01c31a1cfc8e0b17" providerId="LiveId" clId="{D41C1FDA-5ACE-4F9D-B2D3-5FE62A1A358E}" dt="2020-06-18T11:03:06.615" v="3093" actId="1076"/>
          <ac:picMkLst>
            <pc:docMk/>
            <pc:sldMk cId="1297114035" sldId="327"/>
            <ac:picMk id="4" creationId="{4C486305-A6EC-4B97-9B07-9148E46B6E00}"/>
          </ac:picMkLst>
        </pc:picChg>
      </pc:sldChg>
      <pc:sldChg chg="addSp delSp modSp add mod">
        <pc:chgData name="Maxime Charriere" userId="01c31a1cfc8e0b17" providerId="LiveId" clId="{D41C1FDA-5ACE-4F9D-B2D3-5FE62A1A358E}" dt="2020-06-18T11:07:49.748" v="3100" actId="1440"/>
        <pc:sldMkLst>
          <pc:docMk/>
          <pc:sldMk cId="3891464858" sldId="328"/>
        </pc:sldMkLst>
        <pc:picChg chg="add mod">
          <ac:chgData name="Maxime Charriere" userId="01c31a1cfc8e0b17" providerId="LiveId" clId="{D41C1FDA-5ACE-4F9D-B2D3-5FE62A1A358E}" dt="2020-06-18T11:07:49.748" v="3100" actId="1440"/>
          <ac:picMkLst>
            <pc:docMk/>
            <pc:sldMk cId="3891464858" sldId="328"/>
            <ac:picMk id="3" creationId="{97404A36-2811-498E-A50B-DBE60E5A2E63}"/>
          </ac:picMkLst>
        </pc:picChg>
        <pc:picChg chg="del">
          <ac:chgData name="Maxime Charriere" userId="01c31a1cfc8e0b17" providerId="LiveId" clId="{D41C1FDA-5ACE-4F9D-B2D3-5FE62A1A358E}" dt="2020-06-18T11:05:48.128" v="3095" actId="478"/>
          <ac:picMkLst>
            <pc:docMk/>
            <pc:sldMk cId="3891464858" sldId="328"/>
            <ac:picMk id="4" creationId="{4C486305-A6EC-4B97-9B07-9148E46B6E00}"/>
          </ac:picMkLst>
        </pc:picChg>
      </pc:sldChg>
      <pc:sldChg chg="add del">
        <pc:chgData name="Maxime Charriere" userId="01c31a1cfc8e0b17" providerId="LiveId" clId="{D41C1FDA-5ACE-4F9D-B2D3-5FE62A1A358E}" dt="2020-06-18T11:08:40.187" v="3102" actId="47"/>
        <pc:sldMkLst>
          <pc:docMk/>
          <pc:sldMk cId="429364235" sldId="329"/>
        </pc:sldMkLst>
      </pc:sldChg>
      <pc:sldChg chg="addSp delSp modSp add mod">
        <pc:chgData name="Maxime Charriere" userId="01c31a1cfc8e0b17" providerId="LiveId" clId="{D41C1FDA-5ACE-4F9D-B2D3-5FE62A1A358E}" dt="2020-06-18T11:10:28.299" v="3124" actId="1440"/>
        <pc:sldMkLst>
          <pc:docMk/>
          <pc:sldMk cId="453789464" sldId="329"/>
        </pc:sldMkLst>
        <pc:spChg chg="mod">
          <ac:chgData name="Maxime Charriere" userId="01c31a1cfc8e0b17" providerId="LiveId" clId="{D41C1FDA-5ACE-4F9D-B2D3-5FE62A1A358E}" dt="2020-06-18T11:10:09.583" v="3115" actId="20577"/>
          <ac:spMkLst>
            <pc:docMk/>
            <pc:sldMk cId="453789464" sldId="329"/>
            <ac:spMk id="7" creationId="{C3E3D558-45B8-4277-887F-A8C32FAAC378}"/>
          </ac:spMkLst>
        </pc:spChg>
        <pc:picChg chg="del">
          <ac:chgData name="Maxime Charriere" userId="01c31a1cfc8e0b17" providerId="LiveId" clId="{D41C1FDA-5ACE-4F9D-B2D3-5FE62A1A358E}" dt="2020-06-18T11:10:11.433" v="3116" actId="478"/>
          <ac:picMkLst>
            <pc:docMk/>
            <pc:sldMk cId="453789464" sldId="329"/>
            <ac:picMk id="3" creationId="{97404A36-2811-498E-A50B-DBE60E5A2E63}"/>
          </ac:picMkLst>
        </pc:picChg>
        <pc:picChg chg="add mod">
          <ac:chgData name="Maxime Charriere" userId="01c31a1cfc8e0b17" providerId="LiveId" clId="{D41C1FDA-5ACE-4F9D-B2D3-5FE62A1A358E}" dt="2020-06-18T11:10:28.299" v="3124" actId="1440"/>
          <ac:picMkLst>
            <pc:docMk/>
            <pc:sldMk cId="453789464" sldId="329"/>
            <ac:picMk id="4" creationId="{1E0E28ED-AC9A-41DF-9D46-298D863916D0}"/>
          </ac:picMkLst>
        </pc:picChg>
      </pc:sldChg>
      <pc:sldChg chg="addSp delSp modSp add mod">
        <pc:chgData name="Maxime Charriere" userId="01c31a1cfc8e0b17" providerId="LiveId" clId="{D41C1FDA-5ACE-4F9D-B2D3-5FE62A1A358E}" dt="2020-06-18T11:16:05.650" v="3292" actId="20577"/>
        <pc:sldMkLst>
          <pc:docMk/>
          <pc:sldMk cId="3407724678" sldId="330"/>
        </pc:sldMkLst>
        <pc:spChg chg="mod">
          <ac:chgData name="Maxime Charriere" userId="01c31a1cfc8e0b17" providerId="LiveId" clId="{D41C1FDA-5ACE-4F9D-B2D3-5FE62A1A358E}" dt="2020-06-18T11:13:12.888" v="3163" actId="1076"/>
          <ac:spMkLst>
            <pc:docMk/>
            <pc:sldMk cId="3407724678" sldId="330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14:30.207" v="3185" actId="1076"/>
          <ac:spMkLst>
            <pc:docMk/>
            <pc:sldMk cId="3407724678" sldId="330"/>
            <ac:spMk id="22" creationId="{387C58A6-A59B-4402-8310-3E630C778E62}"/>
          </ac:spMkLst>
        </pc:spChg>
        <pc:spChg chg="add mod">
          <ac:chgData name="Maxime Charriere" userId="01c31a1cfc8e0b17" providerId="LiveId" clId="{D41C1FDA-5ACE-4F9D-B2D3-5FE62A1A358E}" dt="2020-06-18T11:14:30.207" v="3185" actId="1076"/>
          <ac:spMkLst>
            <pc:docMk/>
            <pc:sldMk cId="3407724678" sldId="330"/>
            <ac:spMk id="23" creationId="{531CC675-1D21-47B2-9FF3-613AFB286DBD}"/>
          </ac:spMkLst>
        </pc:spChg>
        <pc:spChg chg="add mod">
          <ac:chgData name="Maxime Charriere" userId="01c31a1cfc8e0b17" providerId="LiveId" clId="{D41C1FDA-5ACE-4F9D-B2D3-5FE62A1A358E}" dt="2020-06-18T11:16:05.650" v="3292" actId="20577"/>
          <ac:spMkLst>
            <pc:docMk/>
            <pc:sldMk cId="3407724678" sldId="330"/>
            <ac:spMk id="24" creationId="{45E759EC-435A-4273-B546-BBF3619928AD}"/>
          </ac:spMkLst>
        </pc:spChg>
        <pc:picChg chg="del">
          <ac:chgData name="Maxime Charriere" userId="01c31a1cfc8e0b17" providerId="LiveId" clId="{D41C1FDA-5ACE-4F9D-B2D3-5FE62A1A358E}" dt="2020-06-18T11:11:30.879" v="3148" actId="478"/>
          <ac:picMkLst>
            <pc:docMk/>
            <pc:sldMk cId="3407724678" sldId="330"/>
            <ac:picMk id="4" creationId="{1E0E28ED-AC9A-41DF-9D46-298D863916D0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6" creationId="{03511853-F071-4AEF-871C-2FF897979244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9" creationId="{D22D8934-4537-4850-B2F9-2AC39DEA4AFB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1" creationId="{7DD1379D-8E94-4916-B375-9757BBD25EA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3" creationId="{E980BE46-A376-46F7-BC34-9A1EE8FDFB90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5" creationId="{C8030559-A38F-4476-B774-36473374CFF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7" creationId="{C84FD9CE-AEE6-4064-820C-6CBA90C6817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9" creationId="{164B7A78-2C0C-425C-A7E3-C9E45922593E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21" creationId="{E694CFF6-E162-4299-95CF-130B7F5772CE}"/>
          </ac:picMkLst>
        </pc:picChg>
      </pc:sldChg>
      <pc:sldChg chg="addSp delSp modSp add mod modAnim">
        <pc:chgData name="Maxime Charriere" userId="01c31a1cfc8e0b17" providerId="LiveId" clId="{D41C1FDA-5ACE-4F9D-B2D3-5FE62A1A358E}" dt="2020-06-18T11:32:39.703" v="3390" actId="1076"/>
        <pc:sldMkLst>
          <pc:docMk/>
          <pc:sldMk cId="1114268107" sldId="331"/>
        </pc:sldMkLst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2" creationId="{149D6910-0195-4B1C-8C48-CDBC2F8601FB}"/>
          </ac:spMkLst>
        </pc:spChg>
        <pc:spChg chg="add mod">
          <ac:chgData name="Maxime Charriere" userId="01c31a1cfc8e0b17" providerId="LiveId" clId="{D41C1FDA-5ACE-4F9D-B2D3-5FE62A1A358E}" dt="2020-06-18T11:32:39.703" v="3390" actId="1076"/>
          <ac:spMkLst>
            <pc:docMk/>
            <pc:sldMk cId="1114268107" sldId="331"/>
            <ac:spMk id="3" creationId="{C500C72E-774B-4797-8E4E-EA27D9F384C5}"/>
          </ac:spMkLst>
        </pc:spChg>
        <pc:spChg chg="mod">
          <ac:chgData name="Maxime Charriere" userId="01c31a1cfc8e0b17" providerId="LiveId" clId="{D41C1FDA-5ACE-4F9D-B2D3-5FE62A1A358E}" dt="2020-06-18T11:17:55.591" v="3318" actId="20577"/>
          <ac:spMkLst>
            <pc:docMk/>
            <pc:sldMk cId="1114268107" sldId="331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16" creationId="{A9BDB1C2-3BA5-4806-B26A-58BD479B6BBC}"/>
          </ac:spMkLst>
        </pc:spChg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18" creationId="{A84336A9-A143-48CD-A286-5074F70BB34F}"/>
          </ac:spMkLst>
        </pc:spChg>
        <pc:spChg chg="del">
          <ac:chgData name="Maxime Charriere" userId="01c31a1cfc8e0b17" providerId="LiveId" clId="{D41C1FDA-5ACE-4F9D-B2D3-5FE62A1A358E}" dt="2020-06-18T11:18:40.161" v="3319" actId="478"/>
          <ac:spMkLst>
            <pc:docMk/>
            <pc:sldMk cId="1114268107" sldId="331"/>
            <ac:spMk id="22" creationId="{387C58A6-A59B-4402-8310-3E630C778E62}"/>
          </ac:spMkLst>
        </pc:spChg>
        <pc:spChg chg="del">
          <ac:chgData name="Maxime Charriere" userId="01c31a1cfc8e0b17" providerId="LiveId" clId="{D41C1FDA-5ACE-4F9D-B2D3-5FE62A1A358E}" dt="2020-06-18T11:18:40.161" v="3319" actId="478"/>
          <ac:spMkLst>
            <pc:docMk/>
            <pc:sldMk cId="1114268107" sldId="331"/>
            <ac:spMk id="23" creationId="{531CC675-1D21-47B2-9FF3-613AFB286DBD}"/>
          </ac:spMkLst>
        </pc:spChg>
        <pc:spChg chg="del">
          <ac:chgData name="Maxime Charriere" userId="01c31a1cfc8e0b17" providerId="LiveId" clId="{D41C1FDA-5ACE-4F9D-B2D3-5FE62A1A358E}" dt="2020-06-18T11:18:42.377" v="3320" actId="478"/>
          <ac:spMkLst>
            <pc:docMk/>
            <pc:sldMk cId="1114268107" sldId="331"/>
            <ac:spMk id="24" creationId="{45E759EC-435A-4273-B546-BBF3619928AD}"/>
          </ac:spMkLst>
        </pc:sp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6" creationId="{03511853-F071-4AEF-871C-2FF897979244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9" creationId="{D22D8934-4537-4850-B2F9-2AC39DEA4AFB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1" creationId="{7DD1379D-8E94-4916-B375-9757BBD25EA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3" creationId="{E980BE46-A376-46F7-BC34-9A1EE8FDFB90}"/>
          </ac:picMkLst>
        </pc:picChg>
        <pc:picChg chg="add mod">
          <ac:chgData name="Maxime Charriere" userId="01c31a1cfc8e0b17" providerId="LiveId" clId="{D41C1FDA-5ACE-4F9D-B2D3-5FE62A1A358E}" dt="2020-06-18T11:32:10.883" v="3384" actId="1076"/>
          <ac:picMkLst>
            <pc:docMk/>
            <pc:sldMk cId="1114268107" sldId="331"/>
            <ac:picMk id="14" creationId="{E8CA81E9-1B00-443F-9F57-78078935F3A7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5" creationId="{C8030559-A38F-4476-B774-36473374CFF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7" creationId="{C84FD9CE-AEE6-4064-820C-6CBA90C6817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9" creationId="{164B7A78-2C0C-425C-A7E3-C9E45922593E}"/>
          </ac:picMkLst>
        </pc:picChg>
        <pc:picChg chg="add mod">
          <ac:chgData name="Maxime Charriere" userId="01c31a1cfc8e0b17" providerId="LiveId" clId="{D41C1FDA-5ACE-4F9D-B2D3-5FE62A1A358E}" dt="2020-06-18T11:32:10.883" v="3384" actId="1076"/>
          <ac:picMkLst>
            <pc:docMk/>
            <pc:sldMk cId="1114268107" sldId="331"/>
            <ac:picMk id="20" creationId="{49DB3227-4A00-48B1-B65A-F08B18F0DD1C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21" creationId="{E694CFF6-E162-4299-95CF-130B7F5772CE}"/>
          </ac:picMkLst>
        </pc:picChg>
      </pc:sldChg>
      <pc:sldChg chg="addSp delSp modSp add mod delAnim">
        <pc:chgData name="Maxime Charriere" userId="01c31a1cfc8e0b17" providerId="LiveId" clId="{D41C1FDA-5ACE-4F9D-B2D3-5FE62A1A358E}" dt="2020-06-18T11:29:52.766" v="3380" actId="1076"/>
        <pc:sldMkLst>
          <pc:docMk/>
          <pc:sldMk cId="958370115" sldId="332"/>
        </pc:sldMkLst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2" creationId="{149D6910-0195-4B1C-8C48-CDBC2F8601FB}"/>
          </ac:spMkLst>
        </pc:spChg>
        <pc:spChg chg="mod">
          <ac:chgData name="Maxime Charriere" userId="01c31a1cfc8e0b17" providerId="LiveId" clId="{D41C1FDA-5ACE-4F9D-B2D3-5FE62A1A358E}" dt="2020-06-18T11:27:42.040" v="3374" actId="20577"/>
          <ac:spMkLst>
            <pc:docMk/>
            <pc:sldMk cId="958370115" sldId="332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29:52.766" v="3380" actId="1076"/>
          <ac:spMkLst>
            <pc:docMk/>
            <pc:sldMk cId="958370115" sldId="332"/>
            <ac:spMk id="8" creationId="{97936F33-C962-42B9-87E8-B56E2AF15330}"/>
          </ac:spMkLst>
        </pc:spChg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16" creationId="{A9BDB1C2-3BA5-4806-B26A-58BD479B6BBC}"/>
          </ac:spMkLst>
        </pc:spChg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18" creationId="{A84336A9-A143-48CD-A286-5074F70BB34F}"/>
          </ac:spMkLst>
        </pc:spChg>
        <pc:picChg chg="del">
          <ac:chgData name="Maxime Charriere" userId="01c31a1cfc8e0b17" providerId="LiveId" clId="{D41C1FDA-5ACE-4F9D-B2D3-5FE62A1A358E}" dt="2020-06-18T11:29:28.826" v="3375" actId="478"/>
          <ac:picMkLst>
            <pc:docMk/>
            <pc:sldMk cId="958370115" sldId="332"/>
            <ac:picMk id="14" creationId="{E8CA81E9-1B00-443F-9F57-78078935F3A7}"/>
          </ac:picMkLst>
        </pc:picChg>
        <pc:picChg chg="del">
          <ac:chgData name="Maxime Charriere" userId="01c31a1cfc8e0b17" providerId="LiveId" clId="{D41C1FDA-5ACE-4F9D-B2D3-5FE62A1A358E}" dt="2020-06-18T11:29:28.826" v="3375" actId="478"/>
          <ac:picMkLst>
            <pc:docMk/>
            <pc:sldMk cId="958370115" sldId="332"/>
            <ac:picMk id="20" creationId="{49DB3227-4A00-48B1-B65A-F08B18F0DD1C}"/>
          </ac:picMkLst>
        </pc:picChg>
      </pc:sldChg>
      <pc:sldChg chg="addSp delSp modSp add mod">
        <pc:chgData name="Maxime Charriere" userId="01c31a1cfc8e0b17" providerId="LiveId" clId="{D41C1FDA-5ACE-4F9D-B2D3-5FE62A1A358E}" dt="2020-06-18T11:52:49.273" v="3785" actId="20577"/>
        <pc:sldMkLst>
          <pc:docMk/>
          <pc:sldMk cId="1086849371" sldId="333"/>
        </pc:sldMkLst>
        <pc:spChg chg="add del mod">
          <ac:chgData name="Maxime Charriere" userId="01c31a1cfc8e0b17" providerId="LiveId" clId="{D41C1FDA-5ACE-4F9D-B2D3-5FE62A1A358E}" dt="2020-06-18T11:34:35.058" v="3406" actId="478"/>
          <ac:spMkLst>
            <pc:docMk/>
            <pc:sldMk cId="1086849371" sldId="333"/>
            <ac:spMk id="2" creationId="{5928A2AA-A562-402B-9436-E78A8C0A5A68}"/>
          </ac:spMkLst>
        </pc:spChg>
        <pc:spChg chg="add mod">
          <ac:chgData name="Maxime Charriere" userId="01c31a1cfc8e0b17" providerId="LiveId" clId="{D41C1FDA-5ACE-4F9D-B2D3-5FE62A1A358E}" dt="2020-06-18T11:52:49.273" v="3785" actId="20577"/>
          <ac:spMkLst>
            <pc:docMk/>
            <pc:sldMk cId="1086849371" sldId="333"/>
            <ac:spMk id="3" creationId="{5F98C3EF-217B-4EB7-866A-A16D98E7A104}"/>
          </ac:spMkLst>
        </pc:spChg>
        <pc:spChg chg="mod">
          <ac:chgData name="Maxime Charriere" userId="01c31a1cfc8e0b17" providerId="LiveId" clId="{D41C1FDA-5ACE-4F9D-B2D3-5FE62A1A358E}" dt="2020-06-18T11:34:16.336" v="3403" actId="20577"/>
          <ac:spMkLst>
            <pc:docMk/>
            <pc:sldMk cId="1086849371" sldId="333"/>
            <ac:spMk id="7" creationId="{C3E3D558-45B8-4277-887F-A8C32FAAC378}"/>
          </ac:spMkLst>
        </pc:spChg>
        <pc:spChg chg="del">
          <ac:chgData name="Maxime Charriere" userId="01c31a1cfc8e0b17" providerId="LiveId" clId="{D41C1FDA-5ACE-4F9D-B2D3-5FE62A1A358E}" dt="2020-06-18T11:34:23.215" v="3404" actId="478"/>
          <ac:spMkLst>
            <pc:docMk/>
            <pc:sldMk cId="1086849371" sldId="333"/>
            <ac:spMk id="8" creationId="{97936F33-C962-42B9-87E8-B56E2AF15330}"/>
          </ac:spMkLst>
        </pc:spChg>
      </pc:sldChg>
      <pc:sldChg chg="addSp delSp modSp add mod">
        <pc:chgData name="Maxime Charriere" userId="01c31a1cfc8e0b17" providerId="LiveId" clId="{D41C1FDA-5ACE-4F9D-B2D3-5FE62A1A358E}" dt="2020-06-18T11:48:07.703" v="3753" actId="1076"/>
        <pc:sldMkLst>
          <pc:docMk/>
          <pc:sldMk cId="2069644107" sldId="334"/>
        </pc:sldMkLst>
        <pc:spChg chg="del">
          <ac:chgData name="Maxime Charriere" userId="01c31a1cfc8e0b17" providerId="LiveId" clId="{D41C1FDA-5ACE-4F9D-B2D3-5FE62A1A358E}" dt="2020-06-18T11:46:29.587" v="3708" actId="478"/>
          <ac:spMkLst>
            <pc:docMk/>
            <pc:sldMk cId="2069644107" sldId="334"/>
            <ac:spMk id="3" creationId="{5F98C3EF-217B-4EB7-866A-A16D98E7A104}"/>
          </ac:spMkLst>
        </pc:spChg>
        <pc:spChg chg="add del mod">
          <ac:chgData name="Maxime Charriere" userId="01c31a1cfc8e0b17" providerId="LiveId" clId="{D41C1FDA-5ACE-4F9D-B2D3-5FE62A1A358E}" dt="2020-06-18T11:46:34.243" v="3709"/>
          <ac:spMkLst>
            <pc:docMk/>
            <pc:sldMk cId="2069644107" sldId="334"/>
            <ac:spMk id="4" creationId="{DD6F1268-5EF4-460A-9DE2-2A78EC21EBD5}"/>
          </ac:spMkLst>
        </pc:spChg>
        <pc:spChg chg="add del mod">
          <ac:chgData name="Maxime Charriere" userId="01c31a1cfc8e0b17" providerId="LiveId" clId="{D41C1FDA-5ACE-4F9D-B2D3-5FE62A1A358E}" dt="2020-06-18T11:46:36.946" v="3710" actId="478"/>
          <ac:spMkLst>
            <pc:docMk/>
            <pc:sldMk cId="2069644107" sldId="334"/>
            <ac:spMk id="5" creationId="{7EA5AA5E-4CEC-4F86-988E-06A7C00B0865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6" creationId="{1E306FBB-E77F-41AB-B3F0-989B4189EAA8}"/>
          </ac:spMkLst>
        </pc:spChg>
        <pc:spChg chg="mod">
          <ac:chgData name="Maxime Charriere" userId="01c31a1cfc8e0b17" providerId="LiveId" clId="{D41C1FDA-5ACE-4F9D-B2D3-5FE62A1A358E}" dt="2020-06-18T11:45:57.009" v="3707" actId="20577"/>
          <ac:spMkLst>
            <pc:docMk/>
            <pc:sldMk cId="2069644107" sldId="334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8" creationId="{773A8CDF-4F98-45EC-8FFE-41BA714515F1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9" creationId="{3A49313B-2AA8-4C8E-8DCC-F220A7581206}"/>
          </ac:spMkLst>
        </pc:spChg>
        <pc:spChg chg="add mod">
          <ac:chgData name="Maxime Charriere" userId="01c31a1cfc8e0b17" providerId="LiveId" clId="{D41C1FDA-5ACE-4F9D-B2D3-5FE62A1A358E}" dt="2020-06-18T11:48:00.207" v="3752" actId="1076"/>
          <ac:spMkLst>
            <pc:docMk/>
            <pc:sldMk cId="2069644107" sldId="334"/>
            <ac:spMk id="10" creationId="{A3DB3F2E-C076-4C7F-BE44-BFB73A9045EA}"/>
          </ac:spMkLst>
        </pc:spChg>
        <pc:spChg chg="add mod">
          <ac:chgData name="Maxime Charriere" userId="01c31a1cfc8e0b17" providerId="LiveId" clId="{D41C1FDA-5ACE-4F9D-B2D3-5FE62A1A358E}" dt="2020-06-18T11:48:00.207" v="3752" actId="1076"/>
          <ac:spMkLst>
            <pc:docMk/>
            <pc:sldMk cId="2069644107" sldId="334"/>
            <ac:spMk id="11" creationId="{B89FAD13-2366-48C3-9754-DA69ED75DB65}"/>
          </ac:spMkLst>
        </pc:spChg>
        <pc:spChg chg="add mod">
          <ac:chgData name="Maxime Charriere" userId="01c31a1cfc8e0b17" providerId="LiveId" clId="{D41C1FDA-5ACE-4F9D-B2D3-5FE62A1A358E}" dt="2020-06-18T11:48:07.703" v="3753" actId="1076"/>
          <ac:spMkLst>
            <pc:docMk/>
            <pc:sldMk cId="2069644107" sldId="334"/>
            <ac:spMk id="12" creationId="{4D41ECBD-10A7-4422-A1A0-2229777B4FDD}"/>
          </ac:spMkLst>
        </pc:spChg>
        <pc:spChg chg="add mod">
          <ac:chgData name="Maxime Charriere" userId="01c31a1cfc8e0b17" providerId="LiveId" clId="{D41C1FDA-5ACE-4F9D-B2D3-5FE62A1A358E}" dt="2020-06-18T11:48:07.703" v="3753" actId="1076"/>
          <ac:spMkLst>
            <pc:docMk/>
            <pc:sldMk cId="2069644107" sldId="334"/>
            <ac:spMk id="13" creationId="{DFC6E335-F1F2-4D06-AFC6-4033D32DE739}"/>
          </ac:spMkLst>
        </pc:spChg>
        <pc:spChg chg="add del mod">
          <ac:chgData name="Maxime Charriere" userId="01c31a1cfc8e0b17" providerId="LiveId" clId="{D41C1FDA-5ACE-4F9D-B2D3-5FE62A1A358E}" dt="2020-06-18T11:46:46.434" v="3712" actId="478"/>
          <ac:spMkLst>
            <pc:docMk/>
            <pc:sldMk cId="2069644107" sldId="334"/>
            <ac:spMk id="14" creationId="{11C6AE4F-FF0D-4432-A5E4-92B244C5387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5" creationId="{54E72BB6-BFF7-4F24-AF30-F807EAAEDE79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6" creationId="{CC7EF628-BD77-42AE-A519-19B316F588E2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7" creationId="{B72BECB4-6605-48B0-9586-D213EF117F1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8" creationId="{B079DA9F-3B8D-4E7D-8ABE-4981F6C8BEE3}"/>
          </ac:spMkLst>
        </pc:spChg>
        <pc:spChg chg="add del mod">
          <ac:chgData name="Maxime Charriere" userId="01c31a1cfc8e0b17" providerId="LiveId" clId="{D41C1FDA-5ACE-4F9D-B2D3-5FE62A1A358E}" dt="2020-06-18T11:47:22.087" v="3747" actId="478"/>
          <ac:spMkLst>
            <pc:docMk/>
            <pc:sldMk cId="2069644107" sldId="334"/>
            <ac:spMk id="19" creationId="{A4323CF3-6011-4748-BFC0-4521C4D23F6D}"/>
          </ac:spMkLst>
        </pc:spChg>
        <pc:spChg chg="add del mod">
          <ac:chgData name="Maxime Charriere" userId="01c31a1cfc8e0b17" providerId="LiveId" clId="{D41C1FDA-5ACE-4F9D-B2D3-5FE62A1A358E}" dt="2020-06-18T11:47:24.146" v="3748" actId="478"/>
          <ac:spMkLst>
            <pc:docMk/>
            <pc:sldMk cId="2069644107" sldId="334"/>
            <ac:spMk id="20" creationId="{CE4DC0C2-E356-4519-962B-AAEB09930465}"/>
          </ac:spMkLst>
        </pc:spChg>
        <pc:spChg chg="add del mod">
          <ac:chgData name="Maxime Charriere" userId="01c31a1cfc8e0b17" providerId="LiveId" clId="{D41C1FDA-5ACE-4F9D-B2D3-5FE62A1A358E}" dt="2020-06-18T11:46:57.769" v="3721" actId="478"/>
          <ac:spMkLst>
            <pc:docMk/>
            <pc:sldMk cId="2069644107" sldId="334"/>
            <ac:spMk id="21" creationId="{EA33C6E5-F124-41F6-9DE6-1559CEC032E4}"/>
          </ac:spMkLst>
        </pc:spChg>
        <pc:spChg chg="add del mod">
          <ac:chgData name="Maxime Charriere" userId="01c31a1cfc8e0b17" providerId="LiveId" clId="{D41C1FDA-5ACE-4F9D-B2D3-5FE62A1A358E}" dt="2020-06-18T11:47:11.975" v="3736" actId="478"/>
          <ac:spMkLst>
            <pc:docMk/>
            <pc:sldMk cId="2069644107" sldId="334"/>
            <ac:spMk id="22" creationId="{309AD918-892C-4D27-A544-F41F8510F9D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23" creationId="{A126285F-6FE2-4AA1-A46E-E9291948A10C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24" creationId="{7B834A4A-60F3-4CD1-85B9-4B13AB2C185B}"/>
          </ac:spMkLst>
        </pc:spChg>
        <pc:spChg chg="add del mod">
          <ac:chgData name="Maxime Charriere" userId="01c31a1cfc8e0b17" providerId="LiveId" clId="{D41C1FDA-5ACE-4F9D-B2D3-5FE62A1A358E}" dt="2020-06-18T11:47:22.087" v="3747" actId="478"/>
          <ac:spMkLst>
            <pc:docMk/>
            <pc:sldMk cId="2069644107" sldId="334"/>
            <ac:spMk id="25" creationId="{7BC78145-19CC-4DA9-8D0D-F666B268A9C5}"/>
          </ac:spMkLst>
        </pc:spChg>
      </pc:sldChg>
      <pc:sldMasterChg chg="delSldLayout modSldLayout">
        <pc:chgData name="Maxime Charriere" userId="01c31a1cfc8e0b17" providerId="LiveId" clId="{D41C1FDA-5ACE-4F9D-B2D3-5FE62A1A358E}" dt="2020-06-18T11:49:50.761" v="3764" actId="47"/>
        <pc:sldMasterMkLst>
          <pc:docMk/>
          <pc:sldMasterMk cId="750271594" sldId="2147483666"/>
        </pc:sldMasterMkLst>
        <pc:sldLayoutChg chg="modSp del mod">
          <pc:chgData name="Maxime Charriere" userId="01c31a1cfc8e0b17" providerId="LiveId" clId="{D41C1FDA-5ACE-4F9D-B2D3-5FE62A1A358E}" dt="2020-06-16T18:47:17.445" v="326" actId="2696"/>
          <pc:sldLayoutMkLst>
            <pc:docMk/>
            <pc:sldMasterMk cId="750271594" sldId="2147483666"/>
            <pc:sldLayoutMk cId="0" sldId="2147483648"/>
          </pc:sldLayoutMkLst>
          <pc:spChg chg="mod">
            <ac:chgData name="Maxime Charriere" userId="01c31a1cfc8e0b17" providerId="LiveId" clId="{D41C1FDA-5ACE-4F9D-B2D3-5FE62A1A358E}" dt="2020-06-16T18:47:10.903" v="325" actId="20577"/>
            <ac:spMkLst>
              <pc:docMk/>
              <pc:sldMasterMk cId="750271594" sldId="2147483666"/>
              <pc:sldLayoutMk cId="0" sldId="2147483648"/>
              <ac:spMk id="2" creationId="{CFD3B246-D1A6-493D-AD57-A757B9B70079}"/>
            </ac:spMkLst>
          </pc:spChg>
        </pc:sldLayoutChg>
        <pc:sldLayoutChg chg="modSp">
          <pc:chgData name="Maxime Charriere" userId="01c31a1cfc8e0b17" providerId="LiveId" clId="{D41C1FDA-5ACE-4F9D-B2D3-5FE62A1A358E}" dt="2020-06-16T18:47:44.936" v="328" actId="368"/>
          <pc:sldLayoutMkLst>
            <pc:docMk/>
            <pc:sldMasterMk cId="750271594" sldId="2147483666"/>
            <pc:sldLayoutMk cId="0" sldId="2147483650"/>
          </pc:sldLayoutMkLst>
          <pc:spChg chg="mod">
            <ac:chgData name="Maxime Charriere" userId="01c31a1cfc8e0b17" providerId="LiveId" clId="{D41C1FDA-5ACE-4F9D-B2D3-5FE62A1A358E}" dt="2020-06-16T18:47:44.936" v="328" actId="368"/>
            <ac:spMkLst>
              <pc:docMk/>
              <pc:sldMasterMk cId="750271594" sldId="2147483666"/>
              <pc:sldLayoutMk cId="0" sldId="2147483650"/>
              <ac:spMk id="2" creationId="{4ACB0B96-8815-4FB6-A698-3298CFE72B11}"/>
            </ac:spMkLst>
          </pc:spChg>
          <pc:spChg chg="mod">
            <ac:chgData name="Maxime Charriere" userId="01c31a1cfc8e0b17" providerId="LiveId" clId="{D41C1FDA-5ACE-4F9D-B2D3-5FE62A1A358E}" dt="2020-06-16T18:47:41.056" v="327" actId="368"/>
            <ac:spMkLst>
              <pc:docMk/>
              <pc:sldMasterMk cId="750271594" sldId="2147483666"/>
              <pc:sldLayoutMk cId="0" sldId="2147483650"/>
              <ac:spMk id="31" creationId="{00000000-0000-0000-0000-000000000000}"/>
            </ac:spMkLst>
          </pc:spChg>
        </pc:sldLayoutChg>
        <pc:sldLayoutChg chg="delSp mod">
          <pc:chgData name="Maxime Charriere" userId="01c31a1cfc8e0b17" providerId="LiveId" clId="{D41C1FDA-5ACE-4F9D-B2D3-5FE62A1A358E}" dt="2020-06-16T18:40:43.227" v="265" actId="478"/>
          <pc:sldLayoutMkLst>
            <pc:docMk/>
            <pc:sldMasterMk cId="750271594" sldId="2147483666"/>
            <pc:sldLayoutMk cId="1432960355" sldId="2147483667"/>
          </pc:sldLayoutMkLst>
          <pc:spChg chg="del">
            <ac:chgData name="Maxime Charriere" userId="01c31a1cfc8e0b17" providerId="LiveId" clId="{D41C1FDA-5ACE-4F9D-B2D3-5FE62A1A358E}" dt="2020-06-16T18:40:43.227" v="265" actId="478"/>
            <ac:spMkLst>
              <pc:docMk/>
              <pc:sldMasterMk cId="750271594" sldId="2147483666"/>
              <pc:sldLayoutMk cId="1432960355" sldId="2147483667"/>
              <ac:spMk id="3" creationId="{D379D5AE-FC47-4D98-AA23-7979E8851BBD}"/>
            </ac:spMkLst>
          </pc:spChg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1970305865" sldId="2147483671"/>
          </pc:sldLayoutMkLst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3250220307" sldId="2147483679"/>
          </pc:sldLayoutMkLst>
        </pc:sldLayoutChg>
        <pc:sldLayoutChg chg="del">
          <pc:chgData name="Maxime Charriere" userId="01c31a1cfc8e0b17" providerId="LiveId" clId="{D41C1FDA-5ACE-4F9D-B2D3-5FE62A1A358E}" dt="2020-06-18T11:49:50.761" v="3764" actId="47"/>
          <pc:sldLayoutMkLst>
            <pc:docMk/>
            <pc:sldMasterMk cId="750271594" sldId="2147483666"/>
            <pc:sldLayoutMk cId="1333131868" sldId="2147483682"/>
          </pc:sldLayoutMkLst>
        </pc:sldLayoutChg>
        <pc:sldLayoutChg chg="modSp mod">
          <pc:chgData name="Maxime Charriere" userId="01c31a1cfc8e0b17" providerId="LiveId" clId="{D41C1FDA-5ACE-4F9D-B2D3-5FE62A1A358E}" dt="2020-06-16T18:47:06.966" v="323" actId="20577"/>
          <pc:sldLayoutMkLst>
            <pc:docMk/>
            <pc:sldMasterMk cId="750271594" sldId="2147483666"/>
            <pc:sldLayoutMk cId="3687152864" sldId="2147483683"/>
          </pc:sldLayoutMkLst>
          <pc:spChg chg="mod">
            <ac:chgData name="Maxime Charriere" userId="01c31a1cfc8e0b17" providerId="LiveId" clId="{D41C1FDA-5ACE-4F9D-B2D3-5FE62A1A358E}" dt="2020-06-16T18:47:06.966" v="323" actId="20577"/>
            <ac:spMkLst>
              <pc:docMk/>
              <pc:sldMasterMk cId="750271594" sldId="2147483666"/>
              <pc:sldLayoutMk cId="3687152864" sldId="2147483683"/>
              <ac:spMk id="2" creationId="{CFD3B246-D1A6-493D-AD57-A757B9B70079}"/>
            </ac:spMkLst>
          </pc:spChg>
          <pc:spChg chg="mod">
            <ac:chgData name="Maxime Charriere" userId="01c31a1cfc8e0b17" providerId="LiveId" clId="{D41C1FDA-5ACE-4F9D-B2D3-5FE62A1A358E}" dt="2020-06-16T18:47:05.263" v="322" actId="20577"/>
            <ac:spMkLst>
              <pc:docMk/>
              <pc:sldMasterMk cId="750271594" sldId="2147483666"/>
              <pc:sldLayoutMk cId="3687152864" sldId="2147483683"/>
              <ac:spMk id="11" creationId="{00000000-0000-0000-0000-000000000000}"/>
            </ac:spMkLst>
          </pc:spChg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2411398750" sldId="2147483684"/>
          </pc:sldLayoutMkLst>
        </pc:sldLayoutChg>
        <pc:sldLayoutChg chg="addSp delSp modSp mod">
          <pc:chgData name="Maxime Charriere" userId="01c31a1cfc8e0b17" providerId="LiveId" clId="{D41C1FDA-5ACE-4F9D-B2D3-5FE62A1A358E}" dt="2020-06-16T18:39:44.420" v="264"/>
          <pc:sldLayoutMkLst>
            <pc:docMk/>
            <pc:sldMasterMk cId="750271594" sldId="2147483666"/>
            <pc:sldLayoutMk cId="742176071" sldId="2147483685"/>
          </pc:sldLayoutMkLst>
          <pc:spChg chg="add mod">
            <ac:chgData name="Maxime Charriere" userId="01c31a1cfc8e0b17" providerId="LiveId" clId="{D41C1FDA-5ACE-4F9D-B2D3-5FE62A1A358E}" dt="2020-06-16T18:39:36.227" v="262" actId="20577"/>
            <ac:spMkLst>
              <pc:docMk/>
              <pc:sldMasterMk cId="750271594" sldId="2147483666"/>
              <pc:sldLayoutMk cId="742176071" sldId="2147483685"/>
              <ac:spMk id="2" creationId="{F260216F-5F05-47E0-AB4D-EC24792DEA33}"/>
            </ac:spMkLst>
          </pc:spChg>
          <pc:spChg chg="add del mod">
            <ac:chgData name="Maxime Charriere" userId="01c31a1cfc8e0b17" providerId="LiveId" clId="{D41C1FDA-5ACE-4F9D-B2D3-5FE62A1A358E}" dt="2020-06-16T18:38:12.715" v="253"/>
            <ac:spMkLst>
              <pc:docMk/>
              <pc:sldMasterMk cId="750271594" sldId="2147483666"/>
              <pc:sldLayoutMk cId="742176071" sldId="2147483685"/>
              <ac:spMk id="3" creationId="{EEE23426-4820-43D1-8730-B7DFFADB7141}"/>
            </ac:spMkLst>
          </pc:spChg>
          <pc:spChg chg="add del mod">
            <ac:chgData name="Maxime Charriere" userId="01c31a1cfc8e0b17" providerId="LiveId" clId="{D41C1FDA-5ACE-4F9D-B2D3-5FE62A1A358E}" dt="2020-06-16T18:38:12.308" v="251"/>
            <ac:spMkLst>
              <pc:docMk/>
              <pc:sldMasterMk cId="750271594" sldId="2147483666"/>
              <pc:sldLayoutMk cId="742176071" sldId="2147483685"/>
              <ac:spMk id="4" creationId="{829526DF-3ECF-4B60-AF29-A623ACB7B3B0}"/>
            </ac:spMkLst>
          </pc:spChg>
          <pc:spChg chg="add del mod">
            <ac:chgData name="Maxime Charriere" userId="01c31a1cfc8e0b17" providerId="LiveId" clId="{D41C1FDA-5ACE-4F9D-B2D3-5FE62A1A358E}" dt="2020-06-16T18:38:11.795" v="249"/>
            <ac:spMkLst>
              <pc:docMk/>
              <pc:sldMasterMk cId="750271594" sldId="2147483666"/>
              <pc:sldLayoutMk cId="742176071" sldId="2147483685"/>
              <ac:spMk id="5" creationId="{F094BB8C-BB06-4FD2-88C5-92670BDB62A5}"/>
            </ac:spMkLst>
          </pc:spChg>
          <pc:spChg chg="add del">
            <ac:chgData name="Maxime Charriere" userId="01c31a1cfc8e0b17" providerId="LiveId" clId="{D41C1FDA-5ACE-4F9D-B2D3-5FE62A1A358E}" dt="2020-06-16T18:38:14.108" v="259"/>
            <ac:spMkLst>
              <pc:docMk/>
              <pc:sldMasterMk cId="750271594" sldId="2147483666"/>
              <pc:sldLayoutMk cId="742176071" sldId="2147483685"/>
              <ac:spMk id="13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762" v="258"/>
            <ac:spMkLst>
              <pc:docMk/>
              <pc:sldMasterMk cId="750271594" sldId="2147483666"/>
              <pc:sldLayoutMk cId="742176071" sldId="2147483685"/>
              <ac:spMk id="14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546" v="257"/>
            <ac:spMkLst>
              <pc:docMk/>
              <pc:sldMasterMk cId="750271594" sldId="2147483666"/>
              <pc:sldLayoutMk cId="742176071" sldId="2147483685"/>
              <ac:spMk id="17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332" v="256"/>
            <ac:spMkLst>
              <pc:docMk/>
              <pc:sldMasterMk cId="750271594" sldId="2147483666"/>
              <pc:sldLayoutMk cId="742176071" sldId="2147483685"/>
              <ac:spMk id="18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132" v="255"/>
            <ac:spMkLst>
              <pc:docMk/>
              <pc:sldMasterMk cId="750271594" sldId="2147483666"/>
              <pc:sldLayoutMk cId="742176071" sldId="2147483685"/>
              <ac:spMk id="19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9:44.420" v="264"/>
            <ac:spMkLst>
              <pc:docMk/>
              <pc:sldMasterMk cId="750271594" sldId="2147483666"/>
              <pc:sldLayoutMk cId="742176071" sldId="2147483685"/>
              <ac:spMk id="22" creationId="{00000000-0000-0000-0000-000000000000}"/>
            </ac:spMkLst>
          </pc:spChg>
        </pc:sldLayoutChg>
        <pc:sldLayoutChg chg="delSp mod">
          <pc:chgData name="Maxime Charriere" userId="01c31a1cfc8e0b17" providerId="LiveId" clId="{D41C1FDA-5ACE-4F9D-B2D3-5FE62A1A358E}" dt="2020-06-17T13:09:31.113" v="332" actId="478"/>
          <pc:sldLayoutMkLst>
            <pc:docMk/>
            <pc:sldMasterMk cId="750271594" sldId="2147483666"/>
            <pc:sldLayoutMk cId="2758073238" sldId="2147483686"/>
          </pc:sldLayoutMkLst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" creationId="{8F7B6357-8E50-4196-910B-4CA3366AACE8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5" creationId="{00000000-0000-0000-0000-000000000000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6" creationId="{00000000-0000-0000-0000-000000000000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7" creationId="{00000000-0000-0000-0000-000000000000}"/>
            </ac:spMkLst>
          </pc:spChg>
        </pc:sldLayoutChg>
      </pc:sldMasterChg>
    </pc:docChg>
  </pc:docChgLst>
  <pc:docChgLst>
    <pc:chgData name="Maxime Charriere" userId="01c31a1cfc8e0b17" providerId="LiveId" clId="{579E7740-7DC8-425A-AD1B-4D5A294D37D4}"/>
    <pc:docChg chg="undo redo custSel addSld delSld modSld delMainMaster modMainMaster">
      <pc:chgData name="Maxime Charriere" userId="01c31a1cfc8e0b17" providerId="LiveId" clId="{579E7740-7DC8-425A-AD1B-4D5A294D37D4}" dt="2020-06-11T22:19:35.772" v="480" actId="27636"/>
      <pc:docMkLst>
        <pc:docMk/>
      </pc:docMkLst>
      <pc:sldChg chg="addSp delSp modSp del setBg">
        <pc:chgData name="Maxime Charriere" userId="01c31a1cfc8e0b17" providerId="LiveId" clId="{579E7740-7DC8-425A-AD1B-4D5A294D37D4}" dt="2020-06-11T21:36:18.015" v="140" actId="2696"/>
        <pc:sldMkLst>
          <pc:docMk/>
          <pc:sldMk cId="0" sldId="256"/>
        </pc:sldMkLst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2" creationId="{ACC674BB-1E32-40EE-ADDC-C91D68DEB768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3" creationId="{B3ABE264-DA6D-4028-836F-4358B0E65ED4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4" creationId="{426E821B-25C8-4538-BFE9-40E752599A41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5" creationId="{C94A8F28-EB4A-4FC0-A7CA-928C1192B4DC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6" creationId="{4E73E019-8D70-4C30-80D3-467D93D3EA12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7" creationId="{FB88457C-E502-4A96-8357-B0DC6751E87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8" creationId="{7766C941-0024-4628-ADD1-43E78EE4159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9" creationId="{403206D7-BB42-4025-BA03-6A88B1918924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0" creationId="{EACDABF1-9753-40D7-9827-5692FBA72D7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1" creationId="{45412AD6-EDA7-480D-939D-FE43AEE5CC78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2" creationId="{16A21CCD-14D7-49B1-A8F9-5503FB46BFB9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3" creationId="{1457F934-17CA-4B62-8237-D3F51F5905B5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4" creationId="{C3FA5B24-8A36-4238-99C1-978C2BE91069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5" creationId="{DA401287-F9F5-459E-B448-A52B973B79A2}"/>
          </ac:spMkLst>
        </pc:spChg>
        <pc:spChg chg="add del mod">
          <ac:chgData name="Maxime Charriere" userId="01c31a1cfc8e0b17" providerId="LiveId" clId="{579E7740-7DC8-425A-AD1B-4D5A294D37D4}" dt="2020-06-11T21:28:09.016" v="11"/>
          <ac:spMkLst>
            <pc:docMk/>
            <pc:sldMk cId="0" sldId="256"/>
            <ac:spMk id="16" creationId="{A7D33C41-9CDC-49B5-A578-452874A9D6F6}"/>
          </ac:spMkLst>
        </pc:spChg>
        <pc:spChg chg="add del mod">
          <ac:chgData name="Maxime Charriere" userId="01c31a1cfc8e0b17" providerId="LiveId" clId="{579E7740-7DC8-425A-AD1B-4D5A294D37D4}" dt="2020-06-11T21:28:09.016" v="11"/>
          <ac:spMkLst>
            <pc:docMk/>
            <pc:sldMk cId="0" sldId="256"/>
            <ac:spMk id="17" creationId="{584FE0F0-CD2A-4A3F-AEC6-77DC130D6E6C}"/>
          </ac:spMkLst>
        </pc:spChg>
        <pc:spChg chg="add del mod">
          <ac:chgData name="Maxime Charriere" userId="01c31a1cfc8e0b17" providerId="LiveId" clId="{579E7740-7DC8-425A-AD1B-4D5A294D37D4}" dt="2020-06-11T21:28:09.823" v="12"/>
          <ac:spMkLst>
            <pc:docMk/>
            <pc:sldMk cId="0" sldId="256"/>
            <ac:spMk id="18" creationId="{347DD771-6B93-4E4E-B861-49620610818A}"/>
          </ac:spMkLst>
        </pc:spChg>
        <pc:spChg chg="add del mod">
          <ac:chgData name="Maxime Charriere" userId="01c31a1cfc8e0b17" providerId="LiveId" clId="{579E7740-7DC8-425A-AD1B-4D5A294D37D4}" dt="2020-06-11T21:28:09.823" v="12"/>
          <ac:spMkLst>
            <pc:docMk/>
            <pc:sldMk cId="0" sldId="256"/>
            <ac:spMk id="19" creationId="{FE0A8236-9AC4-4E4F-996B-5A859AE9A092}"/>
          </ac:spMkLst>
        </pc:spChg>
        <pc:spChg chg="add del mod">
          <ac:chgData name="Maxime Charriere" userId="01c31a1cfc8e0b17" providerId="LiveId" clId="{579E7740-7DC8-425A-AD1B-4D5A294D37D4}" dt="2020-06-11T21:28:10.092" v="13"/>
          <ac:spMkLst>
            <pc:docMk/>
            <pc:sldMk cId="0" sldId="256"/>
            <ac:spMk id="20" creationId="{76F34E71-B1A7-44AA-A071-34F971BF4FF2}"/>
          </ac:spMkLst>
        </pc:spChg>
        <pc:spChg chg="add del mod">
          <ac:chgData name="Maxime Charriere" userId="01c31a1cfc8e0b17" providerId="LiveId" clId="{579E7740-7DC8-425A-AD1B-4D5A294D37D4}" dt="2020-06-11T21:28:10.092" v="13"/>
          <ac:spMkLst>
            <pc:docMk/>
            <pc:sldMk cId="0" sldId="256"/>
            <ac:spMk id="21" creationId="{B0653111-2C44-411D-BE00-F9743397872C}"/>
          </ac:spMkLst>
        </pc:spChg>
        <pc:spChg chg="add del mod">
          <ac:chgData name="Maxime Charriere" userId="01c31a1cfc8e0b17" providerId="LiveId" clId="{579E7740-7DC8-425A-AD1B-4D5A294D37D4}" dt="2020-06-11T21:28:10.275" v="14"/>
          <ac:spMkLst>
            <pc:docMk/>
            <pc:sldMk cId="0" sldId="256"/>
            <ac:spMk id="22" creationId="{97115BD4-770F-48F2-8466-45368B8EC577}"/>
          </ac:spMkLst>
        </pc:spChg>
        <pc:spChg chg="add del mod">
          <ac:chgData name="Maxime Charriere" userId="01c31a1cfc8e0b17" providerId="LiveId" clId="{579E7740-7DC8-425A-AD1B-4D5A294D37D4}" dt="2020-06-11T21:28:10.275" v="14"/>
          <ac:spMkLst>
            <pc:docMk/>
            <pc:sldMk cId="0" sldId="256"/>
            <ac:spMk id="23" creationId="{47389879-397A-42D1-8113-A9A6CA181994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4" creationId="{BAD8307E-EA06-40B4-9D47-42B995867E1F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5" creationId="{1D6B0ED7-7D87-4269-A8EB-90CB608AB48D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6" creationId="{AED6ABBA-6B36-4B9A-B932-AE82EDE5D307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7" creationId="{ABE30D18-6DFD-4D56-9633-7FC49AF2F744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8" creationId="{12C97101-0DA5-4D73-85BC-FE9D5A9C1BC1}"/>
          </ac:spMkLst>
        </pc:spChg>
      </pc:sldChg>
      <pc:sldChg chg="modSp setBg">
        <pc:chgData name="Maxime Charriere" userId="01c31a1cfc8e0b17" providerId="LiveId" clId="{579E7740-7DC8-425A-AD1B-4D5A294D37D4}" dt="2020-06-11T21:35:37.162" v="136" actId="20577"/>
        <pc:sldMkLst>
          <pc:docMk/>
          <pc:sldMk cId="0" sldId="257"/>
        </pc:sldMkLst>
        <pc:spChg chg="mod">
          <ac:chgData name="Maxime Charriere" userId="01c31a1cfc8e0b17" providerId="LiveId" clId="{579E7740-7DC8-425A-AD1B-4D5A294D37D4}" dt="2020-06-11T21:35:37.162" v="136" actId="20577"/>
          <ac:spMkLst>
            <pc:docMk/>
            <pc:sldMk cId="0" sldId="257"/>
            <ac:spMk id="137" creationId="{00000000-0000-0000-0000-000000000000}"/>
          </ac:spMkLst>
        </pc:spChg>
      </pc:sldChg>
      <pc:sldChg chg="setBg">
        <pc:chgData name="Maxime Charriere" userId="01c31a1cfc8e0b17" providerId="LiveId" clId="{579E7740-7DC8-425A-AD1B-4D5A294D37D4}" dt="2020-06-11T21:33:40.266" v="73"/>
        <pc:sldMkLst>
          <pc:docMk/>
          <pc:sldMk cId="0" sldId="258"/>
        </pc:sldMkLst>
      </pc:sldChg>
      <pc:sldChg chg="setBg">
        <pc:chgData name="Maxime Charriere" userId="01c31a1cfc8e0b17" providerId="LiveId" clId="{579E7740-7DC8-425A-AD1B-4D5A294D37D4}" dt="2020-06-11T21:34:43.878" v="96"/>
        <pc:sldMkLst>
          <pc:docMk/>
          <pc:sldMk cId="0" sldId="259"/>
        </pc:sldMkLst>
      </pc:sldChg>
      <pc:sldChg chg="setBg">
        <pc:chgData name="Maxime Charriere" userId="01c31a1cfc8e0b17" providerId="LiveId" clId="{579E7740-7DC8-425A-AD1B-4D5A294D37D4}" dt="2020-06-11T21:34:44.085" v="97"/>
        <pc:sldMkLst>
          <pc:docMk/>
          <pc:sldMk cId="0" sldId="260"/>
        </pc:sldMkLst>
      </pc:sldChg>
      <pc:sldChg chg="setBg">
        <pc:chgData name="Maxime Charriere" userId="01c31a1cfc8e0b17" providerId="LiveId" clId="{579E7740-7DC8-425A-AD1B-4D5A294D37D4}" dt="2020-06-11T21:34:44.291" v="98"/>
        <pc:sldMkLst>
          <pc:docMk/>
          <pc:sldMk cId="0" sldId="261"/>
        </pc:sldMkLst>
      </pc:sldChg>
      <pc:sldChg chg="setBg">
        <pc:chgData name="Maxime Charriere" userId="01c31a1cfc8e0b17" providerId="LiveId" clId="{579E7740-7DC8-425A-AD1B-4D5A294D37D4}" dt="2020-06-11T21:33:36.990" v="69"/>
        <pc:sldMkLst>
          <pc:docMk/>
          <pc:sldMk cId="0" sldId="262"/>
        </pc:sldMkLst>
      </pc:sldChg>
      <pc:sldChg chg="setBg">
        <pc:chgData name="Maxime Charriere" userId="01c31a1cfc8e0b17" providerId="LiveId" clId="{579E7740-7DC8-425A-AD1B-4D5A294D37D4}" dt="2020-06-11T21:34:49.285" v="99"/>
        <pc:sldMkLst>
          <pc:docMk/>
          <pc:sldMk cId="0" sldId="263"/>
        </pc:sldMkLst>
      </pc:sldChg>
      <pc:sldChg chg="setBg">
        <pc:chgData name="Maxime Charriere" userId="01c31a1cfc8e0b17" providerId="LiveId" clId="{579E7740-7DC8-425A-AD1B-4D5A294D37D4}" dt="2020-06-11T21:34:49.628" v="100"/>
        <pc:sldMkLst>
          <pc:docMk/>
          <pc:sldMk cId="0" sldId="264"/>
        </pc:sldMkLst>
      </pc:sldChg>
      <pc:sldChg chg="setBg">
        <pc:chgData name="Maxime Charriere" userId="01c31a1cfc8e0b17" providerId="LiveId" clId="{579E7740-7DC8-425A-AD1B-4D5A294D37D4}" dt="2020-06-11T21:33:33.079" v="66"/>
        <pc:sldMkLst>
          <pc:docMk/>
          <pc:sldMk cId="0" sldId="265"/>
        </pc:sldMkLst>
      </pc:sldChg>
      <pc:sldChg chg="setBg">
        <pc:chgData name="Maxime Charriere" userId="01c31a1cfc8e0b17" providerId="LiveId" clId="{579E7740-7DC8-425A-AD1B-4D5A294D37D4}" dt="2020-06-11T21:33:31.930" v="65"/>
        <pc:sldMkLst>
          <pc:docMk/>
          <pc:sldMk cId="0" sldId="266"/>
        </pc:sldMkLst>
      </pc:sldChg>
      <pc:sldChg chg="setBg">
        <pc:chgData name="Maxime Charriere" userId="01c31a1cfc8e0b17" providerId="LiveId" clId="{579E7740-7DC8-425A-AD1B-4D5A294D37D4}" dt="2020-06-11T21:34:49.865" v="101"/>
        <pc:sldMkLst>
          <pc:docMk/>
          <pc:sldMk cId="0" sldId="267"/>
        </pc:sldMkLst>
      </pc:sldChg>
      <pc:sldChg chg="setBg">
        <pc:chgData name="Maxime Charriere" userId="01c31a1cfc8e0b17" providerId="LiveId" clId="{579E7740-7DC8-425A-AD1B-4D5A294D37D4}" dt="2020-06-11T21:33:30.133" v="63"/>
        <pc:sldMkLst>
          <pc:docMk/>
          <pc:sldMk cId="0" sldId="268"/>
        </pc:sldMkLst>
      </pc:sldChg>
      <pc:sldChg chg="setBg">
        <pc:chgData name="Maxime Charriere" userId="01c31a1cfc8e0b17" providerId="LiveId" clId="{579E7740-7DC8-425A-AD1B-4D5A294D37D4}" dt="2020-06-11T21:33:29.479" v="62"/>
        <pc:sldMkLst>
          <pc:docMk/>
          <pc:sldMk cId="0" sldId="269"/>
        </pc:sldMkLst>
      </pc:sldChg>
      <pc:sldChg chg="setBg">
        <pc:chgData name="Maxime Charriere" userId="01c31a1cfc8e0b17" providerId="LiveId" clId="{579E7740-7DC8-425A-AD1B-4D5A294D37D4}" dt="2020-06-11T21:33:28.404" v="61"/>
        <pc:sldMkLst>
          <pc:docMk/>
          <pc:sldMk cId="0" sldId="270"/>
        </pc:sldMkLst>
      </pc:sldChg>
      <pc:sldChg chg="setBg">
        <pc:chgData name="Maxime Charriere" userId="01c31a1cfc8e0b17" providerId="LiveId" clId="{579E7740-7DC8-425A-AD1B-4D5A294D37D4}" dt="2020-06-11T21:34:50.096" v="102"/>
        <pc:sldMkLst>
          <pc:docMk/>
          <pc:sldMk cId="0" sldId="271"/>
        </pc:sldMkLst>
      </pc:sldChg>
      <pc:sldChg chg="setBg">
        <pc:chgData name="Maxime Charriere" userId="01c31a1cfc8e0b17" providerId="LiveId" clId="{579E7740-7DC8-425A-AD1B-4D5A294D37D4}" dt="2020-06-11T21:33:23.581" v="59"/>
        <pc:sldMkLst>
          <pc:docMk/>
          <pc:sldMk cId="0" sldId="272"/>
        </pc:sldMkLst>
      </pc:sldChg>
      <pc:sldChg chg="setBg">
        <pc:chgData name="Maxime Charriere" userId="01c31a1cfc8e0b17" providerId="LiveId" clId="{579E7740-7DC8-425A-AD1B-4D5A294D37D4}" dt="2020-06-11T21:33:20.766" v="58"/>
        <pc:sldMkLst>
          <pc:docMk/>
          <pc:sldMk cId="0" sldId="273"/>
        </pc:sldMkLst>
      </pc:sldChg>
      <pc:sldChg chg="setBg">
        <pc:chgData name="Maxime Charriere" userId="01c31a1cfc8e0b17" providerId="LiveId" clId="{579E7740-7DC8-425A-AD1B-4D5A294D37D4}" dt="2020-06-11T21:34:51.571" v="103"/>
        <pc:sldMkLst>
          <pc:docMk/>
          <pc:sldMk cId="0" sldId="278"/>
        </pc:sldMkLst>
      </pc:sldChg>
      <pc:sldChg chg="setBg">
        <pc:chgData name="Maxime Charriere" userId="01c31a1cfc8e0b17" providerId="LiveId" clId="{579E7740-7DC8-425A-AD1B-4D5A294D37D4}" dt="2020-06-11T21:34:16.997" v="83"/>
        <pc:sldMkLst>
          <pc:docMk/>
          <pc:sldMk cId="0" sldId="280"/>
        </pc:sldMkLst>
      </pc:sldChg>
      <pc:sldChg chg="modSp">
        <pc:chgData name="Maxime Charriere" userId="01c31a1cfc8e0b17" providerId="LiveId" clId="{579E7740-7DC8-425A-AD1B-4D5A294D37D4}" dt="2020-06-11T21:47:10.021" v="154"/>
        <pc:sldMkLst>
          <pc:docMk/>
          <pc:sldMk cId="0" sldId="281"/>
        </pc:sldMkLst>
        <pc:spChg chg="mod">
          <ac:chgData name="Maxime Charriere" userId="01c31a1cfc8e0b17" providerId="LiveId" clId="{579E7740-7DC8-425A-AD1B-4D5A294D37D4}" dt="2020-06-11T21:46:44.934" v="150" actId="207"/>
          <ac:spMkLst>
            <pc:docMk/>
            <pc:sldMk cId="0" sldId="281"/>
            <ac:spMk id="797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6:58.067" v="151"/>
          <ac:spMkLst>
            <pc:docMk/>
            <pc:sldMk cId="0" sldId="281"/>
            <ac:spMk id="798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01.715" v="152" actId="207"/>
          <ac:spMkLst>
            <pc:docMk/>
            <pc:sldMk cId="0" sldId="281"/>
            <ac:spMk id="800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06.721" v="153"/>
          <ac:spMkLst>
            <pc:docMk/>
            <pc:sldMk cId="0" sldId="281"/>
            <ac:spMk id="801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10.021" v="154"/>
          <ac:spMkLst>
            <pc:docMk/>
            <pc:sldMk cId="0" sldId="281"/>
            <ac:spMk id="804" creationId="{00000000-0000-0000-0000-000000000000}"/>
          </ac:spMkLst>
        </pc:spChg>
      </pc:sldChg>
      <pc:sldChg chg="add del">
        <pc:chgData name="Maxime Charriere" userId="01c31a1cfc8e0b17" providerId="LiveId" clId="{579E7740-7DC8-425A-AD1B-4D5A294D37D4}" dt="2020-06-11T21:34:57.280" v="106" actId="2696"/>
        <pc:sldMkLst>
          <pc:docMk/>
          <pc:sldMk cId="0" sldId="295"/>
        </pc:sldMkLst>
      </pc:sldChg>
      <pc:sldChg chg="add del">
        <pc:chgData name="Maxime Charriere" userId="01c31a1cfc8e0b17" providerId="LiveId" clId="{579E7740-7DC8-425A-AD1B-4D5A294D37D4}" dt="2020-06-11T21:50:32.326" v="308" actId="2696"/>
        <pc:sldMkLst>
          <pc:docMk/>
          <pc:sldMk cId="868893577" sldId="296"/>
        </pc:sldMkLst>
      </pc:sldChg>
      <pc:sldChg chg="addSp delSp modSp add setBg">
        <pc:chgData name="Maxime Charriere" userId="01c31a1cfc8e0b17" providerId="LiveId" clId="{579E7740-7DC8-425A-AD1B-4D5A294D37D4}" dt="2020-06-11T22:19:35.772" v="480" actId="27636"/>
        <pc:sldMkLst>
          <pc:docMk/>
          <pc:sldMk cId="0" sldId="297"/>
        </pc:sldMkLst>
        <pc:spChg chg="add del mod">
          <ac:chgData name="Maxime Charriere" userId="01c31a1cfc8e0b17" providerId="LiveId" clId="{579E7740-7DC8-425A-AD1B-4D5A294D37D4}" dt="2020-06-11T21:56:08.765" v="326"/>
          <ac:spMkLst>
            <pc:docMk/>
            <pc:sldMk cId="0" sldId="297"/>
            <ac:spMk id="2" creationId="{A3F3D48A-8C5F-42D3-9E62-2729C3E73982}"/>
          </ac:spMkLst>
        </pc:spChg>
        <pc:spChg chg="add del mod">
          <ac:chgData name="Maxime Charriere" userId="01c31a1cfc8e0b17" providerId="LiveId" clId="{579E7740-7DC8-425A-AD1B-4D5A294D37D4}" dt="2020-06-11T21:56:08.765" v="326"/>
          <ac:spMkLst>
            <pc:docMk/>
            <pc:sldMk cId="0" sldId="297"/>
            <ac:spMk id="3" creationId="{39A9E4E3-A577-452C-80CF-2D2946D49DB8}"/>
          </ac:spMkLst>
        </pc:spChg>
        <pc:spChg chg="add del mod">
          <ac:chgData name="Maxime Charriere" userId="01c31a1cfc8e0b17" providerId="LiveId" clId="{579E7740-7DC8-425A-AD1B-4D5A294D37D4}" dt="2020-06-11T22:19:17.874" v="477"/>
          <ac:spMkLst>
            <pc:docMk/>
            <pc:sldMk cId="0" sldId="297"/>
            <ac:spMk id="4" creationId="{17D63F69-71CC-4369-A7B8-E81D5F1395A9}"/>
          </ac:spMkLst>
        </pc:spChg>
        <pc:spChg chg="add del mod">
          <ac:chgData name="Maxime Charriere" userId="01c31a1cfc8e0b17" providerId="LiveId" clId="{579E7740-7DC8-425A-AD1B-4D5A294D37D4}" dt="2020-06-11T22:19:17.874" v="477"/>
          <ac:spMkLst>
            <pc:docMk/>
            <pc:sldMk cId="0" sldId="297"/>
            <ac:spMk id="6" creationId="{490F3BE2-5404-404A-8F42-5067E38A007B}"/>
          </ac:spMkLst>
        </pc:spChg>
        <pc:spChg chg="mod">
          <ac:chgData name="Maxime Charriere" userId="01c31a1cfc8e0b17" providerId="LiveId" clId="{579E7740-7DC8-425A-AD1B-4D5A294D37D4}" dt="2020-06-11T21:49:09.729" v="258" actId="113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2:19:35.772" v="480" actId="27636"/>
          <ac:spMkLst>
            <pc:docMk/>
            <pc:sldMk cId="0" sldId="297"/>
            <ac:spMk id="131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50:03.645" v="307" actId="20577"/>
          <ac:spMkLst>
            <pc:docMk/>
            <pc:sldMk cId="0" sldId="297"/>
            <ac:spMk id="132" creationId="{00000000-0000-0000-0000-000000000000}"/>
          </ac:spMkLst>
        </pc:spChg>
        <pc:picChg chg="add mod">
          <ac:chgData name="Maxime Charriere" userId="01c31a1cfc8e0b17" providerId="LiveId" clId="{579E7740-7DC8-425A-AD1B-4D5A294D37D4}" dt="2020-06-11T21:36:57.110" v="147" actId="167"/>
          <ac:picMkLst>
            <pc:docMk/>
            <pc:sldMk cId="0" sldId="297"/>
            <ac:picMk id="5" creationId="{68CDF52D-6BA1-48A6-B2B2-89DE96850A9A}"/>
          </ac:picMkLst>
        </pc:picChg>
      </pc:sldChg>
      <pc:sldChg chg="add del setBg">
        <pc:chgData name="Maxime Charriere" userId="01c31a1cfc8e0b17" providerId="LiveId" clId="{579E7740-7DC8-425A-AD1B-4D5A294D37D4}" dt="2020-06-11T21:36:16.710" v="139" actId="2696"/>
        <pc:sldMkLst>
          <pc:docMk/>
          <pc:sldMk cId="1963305231" sldId="298"/>
        </pc:sldMkLst>
      </pc:sldChg>
      <pc:sldMasterChg chg="modSp setBg delSldLayout modSldLayout">
        <pc:chgData name="Maxime Charriere" userId="01c31a1cfc8e0b17" providerId="LiveId" clId="{579E7740-7DC8-425A-AD1B-4D5A294D37D4}" dt="2020-06-11T22:18:33.460" v="476" actId="207"/>
        <pc:sldMasterMkLst>
          <pc:docMk/>
          <pc:sldMasterMk cId="0" sldId="2147483665"/>
        </pc:sldMasterMkLst>
        <pc:spChg chg="mod">
          <ac:chgData name="Maxime Charriere" userId="01c31a1cfc8e0b17" providerId="LiveId" clId="{579E7740-7DC8-425A-AD1B-4D5A294D37D4}" dt="2020-06-11T22:17:55.994" v="472" actId="207"/>
          <ac:spMkLst>
            <pc:docMk/>
            <pc:sldMasterMk cId="0" sldId="2147483665"/>
            <ac:spMk id="2" creationId="{A45C013A-7F32-47B3-BB38-FD38F6FDBA5D}"/>
          </ac:spMkLst>
        </pc:spChg>
        <pc:spChg chg="mod">
          <ac:chgData name="Maxime Charriere" userId="01c31a1cfc8e0b17" providerId="LiveId" clId="{579E7740-7DC8-425A-AD1B-4D5A294D37D4}" dt="2020-06-11T22:13:18.625" v="449" actId="207"/>
          <ac:spMkLst>
            <pc:docMk/>
            <pc:sldMasterMk cId="0" sldId="2147483665"/>
            <ac:spMk id="3" creationId="{CD39F76F-40B8-452A-9EE1-D65350E2F8B4}"/>
          </ac:spMkLst>
        </pc:spChg>
        <pc:spChg chg="mod">
          <ac:chgData name="Maxime Charriere" userId="01c31a1cfc8e0b17" providerId="LiveId" clId="{579E7740-7DC8-425A-AD1B-4D5A294D37D4}" dt="2020-06-11T22:18:33.460" v="476" actId="207"/>
          <ac:spMkLst>
            <pc:docMk/>
            <pc:sldMasterMk cId="0" sldId="2147483665"/>
            <ac:spMk id="4" creationId="{35CE24F7-91F3-445B-93C6-D02A2CFC9021}"/>
          </ac:spMkLst>
        </pc:spChg>
        <pc:spChg chg="mod">
          <ac:chgData name="Maxime Charriere" userId="01c31a1cfc8e0b17" providerId="LiveId" clId="{579E7740-7DC8-425A-AD1B-4D5A294D37D4}" dt="2020-06-11T22:11:29.327" v="406" actId="207"/>
          <ac:spMkLst>
            <pc:docMk/>
            <pc:sldMasterMk cId="0" sldId="2147483665"/>
            <ac:spMk id="6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2:15:30.229" v="465" actId="20577"/>
          <ac:spMkLst>
            <pc:docMk/>
            <pc:sldMasterMk cId="0" sldId="2147483665"/>
            <ac:spMk id="7" creationId="{00000000-0000-0000-0000-000000000000}"/>
          </ac:spMkLst>
        </pc:spChg>
        <pc:sldLayoutChg chg="setBg">
          <pc:chgData name="Maxime Charriere" userId="01c31a1cfc8e0b17" providerId="LiveId" clId="{579E7740-7DC8-425A-AD1B-4D5A294D37D4}" dt="2020-06-11T21:31:42.511" v="40"/>
          <pc:sldLayoutMkLst>
            <pc:docMk/>
            <pc:sldMasterMk cId="0" sldId="2147483665"/>
            <pc:sldLayoutMk cId="0" sldId="2147483648"/>
          </pc:sldLayoutMkLst>
        </pc:sldLayoutChg>
        <pc:sldLayoutChg chg="modSp setBg">
          <pc:chgData name="Maxime Charriere" userId="01c31a1cfc8e0b17" providerId="LiveId" clId="{579E7740-7DC8-425A-AD1B-4D5A294D37D4}" dt="2020-06-11T21:54:20.257" v="324" actId="207"/>
          <pc:sldLayoutMkLst>
            <pc:docMk/>
            <pc:sldMasterMk cId="0" sldId="2147483665"/>
            <pc:sldLayoutMk cId="0" sldId="2147483649"/>
          </pc:sldLayoutMkLst>
          <pc:spChg chg="mod">
            <ac:chgData name="Maxime Charriere" userId="01c31a1cfc8e0b17" providerId="LiveId" clId="{579E7740-7DC8-425A-AD1B-4D5A294D37D4}" dt="2020-06-11T21:53:58.707" v="322" actId="207"/>
            <ac:spMkLst>
              <pc:docMk/>
              <pc:sldMasterMk cId="0" sldId="2147483665"/>
              <pc:sldLayoutMk cId="0" sldId="2147483649"/>
              <ac:spMk id="15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16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0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1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3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3:53.039" v="321" actId="207"/>
            <ac:spMkLst>
              <pc:docMk/>
              <pc:sldMasterMk cId="0" sldId="2147483665"/>
              <pc:sldLayoutMk cId="0" sldId="2147483649"/>
              <ac:spMk id="25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6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7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8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9" creationId="{00000000-0000-0000-0000-000000000000}"/>
            </ac:spMkLst>
          </pc:spChg>
        </pc:sldLayoutChg>
        <pc:sldLayoutChg chg="addSp delSp modSp setBg">
          <pc:chgData name="Maxime Charriere" userId="01c31a1cfc8e0b17" providerId="LiveId" clId="{579E7740-7DC8-425A-AD1B-4D5A294D37D4}" dt="2020-06-11T22:16:44.121" v="471"/>
          <pc:sldLayoutMkLst>
            <pc:docMk/>
            <pc:sldMasterMk cId="0" sldId="2147483665"/>
            <pc:sldLayoutMk cId="0" sldId="2147483650"/>
          </pc:sldLayoutMkLst>
          <pc:spChg chg="add mod">
            <ac:chgData name="Maxime Charriere" userId="01c31a1cfc8e0b17" providerId="LiveId" clId="{579E7740-7DC8-425A-AD1B-4D5A294D37D4}" dt="2020-06-11T22:16:33.705" v="467"/>
            <ac:spMkLst>
              <pc:docMk/>
              <pc:sldMasterMk cId="0" sldId="2147483665"/>
              <pc:sldLayoutMk cId="0" sldId="2147483650"/>
              <ac:spMk id="2" creationId="{4ACB0B96-8815-4FB6-A698-3298CFE72B11}"/>
            </ac:spMkLst>
          </pc:spChg>
          <pc:spChg chg="add del mod">
            <ac:chgData name="Maxime Charriere" userId="01c31a1cfc8e0b17" providerId="LiveId" clId="{579E7740-7DC8-425A-AD1B-4D5A294D37D4}" dt="2020-06-11T22:16:43.621" v="470"/>
            <ac:spMkLst>
              <pc:docMk/>
              <pc:sldMasterMk cId="0" sldId="2147483665"/>
              <pc:sldLayoutMk cId="0" sldId="2147483650"/>
              <ac:spMk id="3" creationId="{BB1CD71A-03B3-467F-AC7F-D333C1D432E3}"/>
            </ac:spMkLst>
          </pc:spChg>
          <pc:spChg chg="add mod">
            <ac:chgData name="Maxime Charriere" userId="01c31a1cfc8e0b17" providerId="LiveId" clId="{579E7740-7DC8-425A-AD1B-4D5A294D37D4}" dt="2020-06-11T22:16:44.121" v="471"/>
            <ac:spMkLst>
              <pc:docMk/>
              <pc:sldMasterMk cId="0" sldId="2147483665"/>
              <pc:sldLayoutMk cId="0" sldId="2147483650"/>
              <ac:spMk id="4" creationId="{BCD410BA-D131-4AE7-8EC0-ABE07FAFF5EA}"/>
            </ac:spMkLst>
          </pc:spChg>
          <pc:spChg chg="mod">
            <ac:chgData name="Maxime Charriere" userId="01c31a1cfc8e0b17" providerId="LiveId" clId="{579E7740-7DC8-425A-AD1B-4D5A294D37D4}" dt="2020-06-11T22:16:00.148" v="466" actId="207"/>
            <ac:spMkLst>
              <pc:docMk/>
              <pc:sldMasterMk cId="0" sldId="2147483665"/>
              <pc:sldLayoutMk cId="0" sldId="2147483650"/>
              <ac:spMk id="31" creationId="{00000000-0000-0000-0000-000000000000}"/>
            </ac:spMkLst>
          </pc:spChg>
          <pc:spChg chg="del">
            <ac:chgData name="Maxime Charriere" userId="01c31a1cfc8e0b17" providerId="LiveId" clId="{579E7740-7DC8-425A-AD1B-4D5A294D37D4}" dt="2020-06-11T22:16:37.698" v="468"/>
            <ac:spMkLst>
              <pc:docMk/>
              <pc:sldMasterMk cId="0" sldId="2147483665"/>
              <pc:sldLayoutMk cId="0" sldId="2147483650"/>
              <ac:spMk id="32" creationId="{00000000-0000-0000-0000-000000000000}"/>
            </ac:spMkLst>
          </pc:spChg>
        </pc:sldLayoutChg>
        <pc:sldLayoutChg chg="addSp delSp modSp setBg">
          <pc:chgData name="Maxime Charriere" userId="01c31a1cfc8e0b17" providerId="LiveId" clId="{579E7740-7DC8-425A-AD1B-4D5A294D37D4}" dt="2020-06-11T22:18:05.298" v="475"/>
          <pc:sldLayoutMkLst>
            <pc:docMk/>
            <pc:sldMasterMk cId="0" sldId="2147483665"/>
            <pc:sldLayoutMk cId="0" sldId="2147483651"/>
          </pc:sldLayoutMkLst>
          <pc:spChg chg="add mod">
            <ac:chgData name="Maxime Charriere" userId="01c31a1cfc8e0b17" providerId="LiveId" clId="{579E7740-7DC8-425A-AD1B-4D5A294D37D4}" dt="2020-06-11T22:18:04.583" v="474"/>
            <ac:spMkLst>
              <pc:docMk/>
              <pc:sldMasterMk cId="0" sldId="2147483665"/>
              <pc:sldLayoutMk cId="0" sldId="2147483651"/>
              <ac:spMk id="2" creationId="{4F414FC3-24AA-4924-B0E4-122F7C44E1F7}"/>
            </ac:spMkLst>
          </pc:spChg>
          <pc:spChg chg="add mod">
            <ac:chgData name="Maxime Charriere" userId="01c31a1cfc8e0b17" providerId="LiveId" clId="{579E7740-7DC8-425A-AD1B-4D5A294D37D4}" dt="2020-06-11T22:18:05.298" v="475"/>
            <ac:spMkLst>
              <pc:docMk/>
              <pc:sldMasterMk cId="0" sldId="2147483665"/>
              <pc:sldLayoutMk cId="0" sldId="2147483651"/>
              <ac:spMk id="3" creationId="{8F7B6357-8E50-4196-910B-4CA3366AACE8}"/>
            </ac:spMkLst>
          </pc:spChg>
          <pc:spChg chg="del">
            <ac:chgData name="Maxime Charriere" userId="01c31a1cfc8e0b17" providerId="LiveId" clId="{579E7740-7DC8-425A-AD1B-4D5A294D37D4}" dt="2020-06-11T22:18:03.878" v="473"/>
            <ac:spMkLst>
              <pc:docMk/>
              <pc:sldMasterMk cId="0" sldId="2147483665"/>
              <pc:sldLayoutMk cId="0" sldId="2147483651"/>
              <ac:spMk id="38" creationId="{00000000-0000-0000-0000-000000000000}"/>
            </ac:spMkLst>
          </pc:spChg>
        </pc:sldLayoutChg>
        <pc:sldLayoutChg chg="setBg">
          <pc:chgData name="Maxime Charriere" userId="01c31a1cfc8e0b17" providerId="LiveId" clId="{579E7740-7DC8-425A-AD1B-4D5A294D37D4}" dt="2020-06-11T21:29:26.864" v="24"/>
          <pc:sldLayoutMkLst>
            <pc:docMk/>
            <pc:sldMasterMk cId="0" sldId="2147483665"/>
            <pc:sldLayoutMk cId="0" sldId="2147483652"/>
          </pc:sldLayoutMkLst>
        </pc:sldLayoutChg>
        <pc:sldLayoutChg chg="setBg">
          <pc:chgData name="Maxime Charriere" userId="01c31a1cfc8e0b17" providerId="LiveId" clId="{579E7740-7DC8-425A-AD1B-4D5A294D37D4}" dt="2020-06-11T21:29:29.150" v="25"/>
          <pc:sldLayoutMkLst>
            <pc:docMk/>
            <pc:sldMasterMk cId="0" sldId="2147483665"/>
            <pc:sldLayoutMk cId="0" sldId="2147483653"/>
          </pc:sldLayoutMkLst>
        </pc:sldLayoutChg>
        <pc:sldLayoutChg chg="setBg">
          <pc:chgData name="Maxime Charriere" userId="01c31a1cfc8e0b17" providerId="LiveId" clId="{579E7740-7DC8-425A-AD1B-4D5A294D37D4}" dt="2020-06-11T21:29:31.615" v="26"/>
          <pc:sldLayoutMkLst>
            <pc:docMk/>
            <pc:sldMasterMk cId="0" sldId="2147483665"/>
            <pc:sldLayoutMk cId="0" sldId="2147483654"/>
          </pc:sldLayoutMkLst>
        </pc:sldLayoutChg>
        <pc:sldLayoutChg chg="setBg">
          <pc:chgData name="Maxime Charriere" userId="01c31a1cfc8e0b17" providerId="LiveId" clId="{579E7740-7DC8-425A-AD1B-4D5A294D37D4}" dt="2020-06-11T21:29:34.772" v="27"/>
          <pc:sldLayoutMkLst>
            <pc:docMk/>
            <pc:sldMasterMk cId="0" sldId="2147483665"/>
            <pc:sldLayoutMk cId="0" sldId="2147483655"/>
          </pc:sldLayoutMkLst>
        </pc:sldLayoutChg>
        <pc:sldLayoutChg chg="setBg">
          <pc:chgData name="Maxime Charriere" userId="01c31a1cfc8e0b17" providerId="LiveId" clId="{579E7740-7DC8-425A-AD1B-4D5A294D37D4}" dt="2020-06-11T21:29:37.045" v="28"/>
          <pc:sldLayoutMkLst>
            <pc:docMk/>
            <pc:sldMasterMk cId="0" sldId="2147483665"/>
            <pc:sldLayoutMk cId="0" sldId="2147483656"/>
          </pc:sldLayoutMkLst>
        </pc:sldLayoutChg>
        <pc:sldLayoutChg chg="setBg">
          <pc:chgData name="Maxime Charriere" userId="01c31a1cfc8e0b17" providerId="LiveId" clId="{579E7740-7DC8-425A-AD1B-4D5A294D37D4}" dt="2020-06-11T21:29:39.905" v="29"/>
          <pc:sldLayoutMkLst>
            <pc:docMk/>
            <pc:sldMasterMk cId="0" sldId="2147483665"/>
            <pc:sldLayoutMk cId="0" sldId="2147483657"/>
          </pc:sldLayoutMkLst>
        </pc:sldLayoutChg>
        <pc:sldLayoutChg chg="setBg">
          <pc:chgData name="Maxime Charriere" userId="01c31a1cfc8e0b17" providerId="LiveId" clId="{579E7740-7DC8-425A-AD1B-4D5A294D37D4}" dt="2020-06-11T21:29:42.183" v="30"/>
          <pc:sldLayoutMkLst>
            <pc:docMk/>
            <pc:sldMasterMk cId="0" sldId="2147483665"/>
            <pc:sldLayoutMk cId="0" sldId="2147483658"/>
          </pc:sldLayoutMkLst>
        </pc:sldLayoutChg>
        <pc:sldLayoutChg chg="setBg">
          <pc:chgData name="Maxime Charriere" userId="01c31a1cfc8e0b17" providerId="LiveId" clId="{579E7740-7DC8-425A-AD1B-4D5A294D37D4}" dt="2020-06-11T21:29:44.733" v="31"/>
          <pc:sldLayoutMkLst>
            <pc:docMk/>
            <pc:sldMasterMk cId="0" sldId="2147483665"/>
            <pc:sldLayoutMk cId="0" sldId="2147483659"/>
          </pc:sldLayoutMkLst>
        </pc:sldLayoutChg>
        <pc:sldLayoutChg chg="setBg">
          <pc:chgData name="Maxime Charriere" userId="01c31a1cfc8e0b17" providerId="LiveId" clId="{579E7740-7DC8-425A-AD1B-4D5A294D37D4}" dt="2020-06-11T21:29:47.534" v="32"/>
          <pc:sldLayoutMkLst>
            <pc:docMk/>
            <pc:sldMasterMk cId="0" sldId="2147483665"/>
            <pc:sldLayoutMk cId="0" sldId="2147483660"/>
          </pc:sldLayoutMkLst>
        </pc:sldLayoutChg>
        <pc:sldLayoutChg chg="setBg">
          <pc:chgData name="Maxime Charriere" userId="01c31a1cfc8e0b17" providerId="LiveId" clId="{579E7740-7DC8-425A-AD1B-4D5A294D37D4}" dt="2020-06-11T21:29:50.089" v="33"/>
          <pc:sldLayoutMkLst>
            <pc:docMk/>
            <pc:sldMasterMk cId="0" sldId="2147483665"/>
            <pc:sldLayoutMk cId="0" sldId="2147483661"/>
          </pc:sldLayoutMkLst>
        </pc:sldLayoutChg>
        <pc:sldLayoutChg chg="setBg">
          <pc:chgData name="Maxime Charriere" userId="01c31a1cfc8e0b17" providerId="LiveId" clId="{579E7740-7DC8-425A-AD1B-4D5A294D37D4}" dt="2020-06-11T21:29:52.950" v="34"/>
          <pc:sldLayoutMkLst>
            <pc:docMk/>
            <pc:sldMasterMk cId="0" sldId="2147483665"/>
            <pc:sldLayoutMk cId="0" sldId="2147483662"/>
          </pc:sldLayoutMkLst>
        </pc:sldLayoutChg>
        <pc:sldLayoutChg chg="addSp modSp">
          <pc:chgData name="Maxime Charriere" userId="01c31a1cfc8e0b17" providerId="LiveId" clId="{579E7740-7DC8-425A-AD1B-4D5A294D37D4}" dt="2020-06-11T22:09:22.377" v="352" actId="13926"/>
          <pc:sldLayoutMkLst>
            <pc:docMk/>
            <pc:sldMasterMk cId="0" sldId="2147483665"/>
            <pc:sldLayoutMk cId="0" sldId="2147483663"/>
          </pc:sldLayoutMkLst>
          <pc:spChg chg="add mod">
            <ac:chgData name="Maxime Charriere" userId="01c31a1cfc8e0b17" providerId="LiveId" clId="{579E7740-7DC8-425A-AD1B-4D5A294D37D4}" dt="2020-06-11T22:09:22.377" v="352" actId="13926"/>
            <ac:spMkLst>
              <pc:docMk/>
              <pc:sldMasterMk cId="0" sldId="2147483665"/>
              <pc:sldLayoutMk cId="0" sldId="2147483663"/>
              <ac:spMk id="2" creationId="{28EE92C5-B1AE-4181-BFFF-653E38D7F951}"/>
            </ac:spMkLst>
          </pc:spChg>
          <pc:spChg chg="add">
            <ac:chgData name="Maxime Charriere" userId="01c31a1cfc8e0b17" providerId="LiveId" clId="{579E7740-7DC8-425A-AD1B-4D5A294D37D4}" dt="2020-06-11T22:03:55.618" v="327"/>
            <ac:spMkLst>
              <pc:docMk/>
              <pc:sldMasterMk cId="0" sldId="2147483665"/>
              <pc:sldLayoutMk cId="0" sldId="2147483663"/>
              <ac:spMk id="3" creationId="{564F1CD6-31FC-470B-A5D3-A2E469BBC2B2}"/>
            </ac:spMkLst>
          </pc:spChg>
          <pc:spChg chg="add mod">
            <ac:chgData name="Maxime Charriere" userId="01c31a1cfc8e0b17" providerId="LiveId" clId="{579E7740-7DC8-425A-AD1B-4D5A294D37D4}" dt="2020-06-11T22:04:21.630" v="335" actId="20577"/>
            <ac:spMkLst>
              <pc:docMk/>
              <pc:sldMasterMk cId="0" sldId="2147483665"/>
              <pc:sldLayoutMk cId="0" sldId="2147483663"/>
              <ac:spMk id="4" creationId="{55CF8CDC-14A3-4555-8543-09060058FE5D}"/>
            </ac:spMkLst>
          </pc:spChg>
          <pc:spChg chg="add mod">
            <ac:chgData name="Maxime Charriere" userId="01c31a1cfc8e0b17" providerId="LiveId" clId="{579E7740-7DC8-425A-AD1B-4D5A294D37D4}" dt="2020-06-11T22:04:28.800" v="336"/>
            <ac:spMkLst>
              <pc:docMk/>
              <pc:sldMasterMk cId="0" sldId="2147483665"/>
              <pc:sldLayoutMk cId="0" sldId="2147483663"/>
              <ac:spMk id="5" creationId="{B83ABB11-0E28-43B3-8AF2-D10559C25B30}"/>
            </ac:spMkLst>
          </pc:spChg>
        </pc:sldLayoutChg>
        <pc:sldLayoutChg chg="addSp delSp modSp del">
          <pc:chgData name="Maxime Charriere" userId="01c31a1cfc8e0b17" providerId="LiveId" clId="{579E7740-7DC8-425A-AD1B-4D5A294D37D4}" dt="2020-06-11T22:14:28.977" v="455" actId="2696"/>
          <pc:sldLayoutMkLst>
            <pc:docMk/>
            <pc:sldMasterMk cId="0" sldId="2147483665"/>
            <pc:sldLayoutMk cId="2809263397" sldId="2147483666"/>
          </pc:sldLayoutMkLst>
          <pc:spChg chg="del">
            <ac:chgData name="Maxime Charriere" userId="01c31a1cfc8e0b17" providerId="LiveId" clId="{579E7740-7DC8-425A-AD1B-4D5A294D37D4}" dt="2020-06-11T22:12:30.520" v="415"/>
            <ac:spMkLst>
              <pc:docMk/>
              <pc:sldMasterMk cId="0" sldId="2147483665"/>
              <pc:sldLayoutMk cId="2809263397" sldId="2147483666"/>
              <ac:spMk id="2" creationId="{1E53C209-55D8-4947-9089-953AAD019B97}"/>
            </ac:spMkLst>
          </pc:spChg>
          <pc:spChg chg="add del">
            <ac:chgData name="Maxime Charriere" userId="01c31a1cfc8e0b17" providerId="LiveId" clId="{579E7740-7DC8-425A-AD1B-4D5A294D37D4}" dt="2020-06-11T22:12:01.257" v="407" actId="11529"/>
            <ac:spMkLst>
              <pc:docMk/>
              <pc:sldMasterMk cId="0" sldId="2147483665"/>
              <pc:sldLayoutMk cId="2809263397" sldId="2147483666"/>
              <ac:spMk id="4" creationId="{295A1982-307A-4961-A215-345E626719B3}"/>
            </ac:spMkLst>
          </pc:spChg>
          <pc:spChg chg="add del mod">
            <ac:chgData name="Maxime Charriere" userId="01c31a1cfc8e0b17" providerId="LiveId" clId="{579E7740-7DC8-425A-AD1B-4D5A294D37D4}" dt="2020-06-11T22:12:18.685" v="412" actId="478"/>
            <ac:spMkLst>
              <pc:docMk/>
              <pc:sldMasterMk cId="0" sldId="2147483665"/>
              <pc:sldLayoutMk cId="2809263397" sldId="2147483666"/>
              <ac:spMk id="5" creationId="{C2E7EEA5-EE33-46F4-AECA-0DBD7344E6A4}"/>
            </ac:spMkLst>
          </pc:spChg>
          <pc:spChg chg="add del">
            <ac:chgData name="Maxime Charriere" userId="01c31a1cfc8e0b17" providerId="LiveId" clId="{579E7740-7DC8-425A-AD1B-4D5A294D37D4}" dt="2020-06-11T22:12:12.197" v="409" actId="11529"/>
            <ac:spMkLst>
              <pc:docMk/>
              <pc:sldMasterMk cId="0" sldId="2147483665"/>
              <pc:sldLayoutMk cId="2809263397" sldId="2147483666"/>
              <ac:spMk id="6" creationId="{C782955E-5DBC-498A-9BD8-E2DF5F7BF81E}"/>
            </ac:spMkLst>
          </pc:spChg>
          <pc:spChg chg="add del mod">
            <ac:chgData name="Maxime Charriere" userId="01c31a1cfc8e0b17" providerId="LiveId" clId="{579E7740-7DC8-425A-AD1B-4D5A294D37D4}" dt="2020-06-11T22:12:26.374" v="414" actId="478"/>
            <ac:spMkLst>
              <pc:docMk/>
              <pc:sldMasterMk cId="0" sldId="2147483665"/>
              <pc:sldLayoutMk cId="2809263397" sldId="2147483666"/>
              <ac:spMk id="7" creationId="{027475EC-0AA9-47E2-B303-DAEA8685451F}"/>
            </ac:spMkLst>
          </pc:spChg>
          <pc:spChg chg="add mod">
            <ac:chgData name="Maxime Charriere" userId="01c31a1cfc8e0b17" providerId="LiveId" clId="{579E7740-7DC8-425A-AD1B-4D5A294D37D4}" dt="2020-06-11T22:12:31.143" v="416"/>
            <ac:spMkLst>
              <pc:docMk/>
              <pc:sldMasterMk cId="0" sldId="2147483665"/>
              <pc:sldLayoutMk cId="2809263397" sldId="2147483666"/>
              <ac:spMk id="8" creationId="{C8DFF719-9B55-4213-AAAC-070242C1B3C2}"/>
            </ac:spMkLst>
          </pc:spChg>
        </pc:sldLayoutChg>
      </pc:sldMasterChg>
      <pc:sldMasterChg chg="addSp modSp del delSldLayout">
        <pc:chgData name="Maxime Charriere" userId="01c31a1cfc8e0b17" providerId="LiveId" clId="{579E7740-7DC8-425A-AD1B-4D5A294D37D4}" dt="2020-06-11T22:05:06.756" v="349" actId="2696"/>
        <pc:sldMasterMkLst>
          <pc:docMk/>
          <pc:sldMasterMk cId="3053820408" sldId="2147483666"/>
        </pc:sldMasterMkLst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2" creationId="{AB90B46D-B8AF-4D27-9B63-2DB5558E31A3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3" creationId="{52061F06-804B-4107-9D5D-A5C6C5F7D61B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4" creationId="{09810E9F-C41A-4DC2-97B8-2ED8D08BDBB4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5" creationId="{56675A16-52DC-47A7-B8B7-8FD2EDEA408F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6" creationId="{C1E26163-63A1-4743-B412-766AB3C5D1C2}"/>
          </ac:spMkLst>
        </pc:spChg>
        <pc:sldLayoutChg chg="del">
          <pc:chgData name="Maxime Charriere" userId="01c31a1cfc8e0b17" providerId="LiveId" clId="{579E7740-7DC8-425A-AD1B-4D5A294D37D4}" dt="2020-06-11T22:05:06.743" v="338" actId="2696"/>
          <pc:sldLayoutMkLst>
            <pc:docMk/>
            <pc:sldMasterMk cId="3053820408" sldId="2147483666"/>
            <pc:sldLayoutMk cId="1482001989" sldId="2147483667"/>
          </pc:sldLayoutMkLst>
        </pc:sldLayoutChg>
        <pc:sldLayoutChg chg="del">
          <pc:chgData name="Maxime Charriere" userId="01c31a1cfc8e0b17" providerId="LiveId" clId="{579E7740-7DC8-425A-AD1B-4D5A294D37D4}" dt="2020-06-11T22:05:06.744" v="339" actId="2696"/>
          <pc:sldLayoutMkLst>
            <pc:docMk/>
            <pc:sldMasterMk cId="3053820408" sldId="2147483666"/>
            <pc:sldLayoutMk cId="1788777001" sldId="2147483668"/>
          </pc:sldLayoutMkLst>
        </pc:sldLayoutChg>
        <pc:sldLayoutChg chg="del">
          <pc:chgData name="Maxime Charriere" userId="01c31a1cfc8e0b17" providerId="LiveId" clId="{579E7740-7DC8-425A-AD1B-4D5A294D37D4}" dt="2020-06-11T22:05:06.745" v="340" actId="2696"/>
          <pc:sldLayoutMkLst>
            <pc:docMk/>
            <pc:sldMasterMk cId="3053820408" sldId="2147483666"/>
            <pc:sldLayoutMk cId="1753077582" sldId="2147483669"/>
          </pc:sldLayoutMkLst>
        </pc:sldLayoutChg>
        <pc:sldLayoutChg chg="del">
          <pc:chgData name="Maxime Charriere" userId="01c31a1cfc8e0b17" providerId="LiveId" clId="{579E7740-7DC8-425A-AD1B-4D5A294D37D4}" dt="2020-06-11T22:05:06.746" v="341" actId="2696"/>
          <pc:sldLayoutMkLst>
            <pc:docMk/>
            <pc:sldMasterMk cId="3053820408" sldId="2147483666"/>
            <pc:sldLayoutMk cId="211253339" sldId="2147483670"/>
          </pc:sldLayoutMkLst>
        </pc:sldLayoutChg>
        <pc:sldLayoutChg chg="del">
          <pc:chgData name="Maxime Charriere" userId="01c31a1cfc8e0b17" providerId="LiveId" clId="{579E7740-7DC8-425A-AD1B-4D5A294D37D4}" dt="2020-06-11T22:05:06.747" v="342" actId="2696"/>
          <pc:sldLayoutMkLst>
            <pc:docMk/>
            <pc:sldMasterMk cId="3053820408" sldId="2147483666"/>
            <pc:sldLayoutMk cId="2517955429" sldId="2147483671"/>
          </pc:sldLayoutMkLst>
        </pc:sldLayoutChg>
        <pc:sldLayoutChg chg="del">
          <pc:chgData name="Maxime Charriere" userId="01c31a1cfc8e0b17" providerId="LiveId" clId="{579E7740-7DC8-425A-AD1B-4D5A294D37D4}" dt="2020-06-11T22:05:06.748" v="343" actId="2696"/>
          <pc:sldLayoutMkLst>
            <pc:docMk/>
            <pc:sldMasterMk cId="3053820408" sldId="2147483666"/>
            <pc:sldLayoutMk cId="112397519" sldId="2147483672"/>
          </pc:sldLayoutMkLst>
        </pc:sldLayoutChg>
        <pc:sldLayoutChg chg="del">
          <pc:chgData name="Maxime Charriere" userId="01c31a1cfc8e0b17" providerId="LiveId" clId="{579E7740-7DC8-425A-AD1B-4D5A294D37D4}" dt="2020-06-11T22:05:06.749" v="344" actId="2696"/>
          <pc:sldLayoutMkLst>
            <pc:docMk/>
            <pc:sldMasterMk cId="3053820408" sldId="2147483666"/>
            <pc:sldLayoutMk cId="3654921752" sldId="2147483673"/>
          </pc:sldLayoutMkLst>
        </pc:sldLayoutChg>
        <pc:sldLayoutChg chg="del">
          <pc:chgData name="Maxime Charriere" userId="01c31a1cfc8e0b17" providerId="LiveId" clId="{579E7740-7DC8-425A-AD1B-4D5A294D37D4}" dt="2020-06-11T22:05:06.750" v="345" actId="2696"/>
          <pc:sldLayoutMkLst>
            <pc:docMk/>
            <pc:sldMasterMk cId="3053820408" sldId="2147483666"/>
            <pc:sldLayoutMk cId="1991113724" sldId="2147483674"/>
          </pc:sldLayoutMkLst>
        </pc:sldLayoutChg>
        <pc:sldLayoutChg chg="del">
          <pc:chgData name="Maxime Charriere" userId="01c31a1cfc8e0b17" providerId="LiveId" clId="{579E7740-7DC8-425A-AD1B-4D5A294D37D4}" dt="2020-06-11T22:05:06.751" v="346" actId="2696"/>
          <pc:sldLayoutMkLst>
            <pc:docMk/>
            <pc:sldMasterMk cId="3053820408" sldId="2147483666"/>
            <pc:sldLayoutMk cId="2827473217" sldId="2147483675"/>
          </pc:sldLayoutMkLst>
        </pc:sldLayoutChg>
        <pc:sldLayoutChg chg="del">
          <pc:chgData name="Maxime Charriere" userId="01c31a1cfc8e0b17" providerId="LiveId" clId="{579E7740-7DC8-425A-AD1B-4D5A294D37D4}" dt="2020-06-11T22:05:06.752" v="347" actId="2696"/>
          <pc:sldLayoutMkLst>
            <pc:docMk/>
            <pc:sldMasterMk cId="3053820408" sldId="2147483666"/>
            <pc:sldLayoutMk cId="2469150481" sldId="2147483676"/>
          </pc:sldLayoutMkLst>
        </pc:sldLayoutChg>
        <pc:sldLayoutChg chg="del">
          <pc:chgData name="Maxime Charriere" userId="01c31a1cfc8e0b17" providerId="LiveId" clId="{579E7740-7DC8-425A-AD1B-4D5A294D37D4}" dt="2020-06-11T22:05:06.754" v="348" actId="2696"/>
          <pc:sldLayoutMkLst>
            <pc:docMk/>
            <pc:sldMasterMk cId="3053820408" sldId="2147483666"/>
            <pc:sldLayoutMk cId="4261120746" sldId="2147483677"/>
          </pc:sldLayoutMkLst>
        </pc:sldLayoutChg>
      </pc:sldMasterChg>
      <pc:sldMasterChg chg="addSp modSp del delSldLayout">
        <pc:chgData name="Maxime Charriere" userId="01c31a1cfc8e0b17" providerId="LiveId" clId="{579E7740-7DC8-425A-AD1B-4D5A294D37D4}" dt="2020-06-11T22:10:13.823" v="365" actId="2696"/>
        <pc:sldMasterMkLst>
          <pc:docMk/>
          <pc:sldMasterMk cId="3301975904" sldId="2147483667"/>
        </pc:sldMasterMkLst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2" creationId="{F5E14DD2-98F3-4761-A05D-94CF00092860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3" creationId="{9358C2F9-62A8-4370-8B3B-DC383DDBA778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4" creationId="{7D2B6CE0-E99A-4CB8-8712-0787668EBBC0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5" creationId="{64EED957-6D72-497C-928B-B576E7297655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6" creationId="{DCCBE9E0-22D2-49C8-A25C-F30DB1DA117B}"/>
          </ac:spMkLst>
        </pc:spChg>
        <pc:sldLayoutChg chg="del">
          <pc:chgData name="Maxime Charriere" userId="01c31a1cfc8e0b17" providerId="LiveId" clId="{579E7740-7DC8-425A-AD1B-4D5A294D37D4}" dt="2020-06-11T22:10:13.809" v="354" actId="2696"/>
          <pc:sldLayoutMkLst>
            <pc:docMk/>
            <pc:sldMasterMk cId="3301975904" sldId="2147483667"/>
            <pc:sldLayoutMk cId="3057902569" sldId="2147483668"/>
          </pc:sldLayoutMkLst>
        </pc:sldLayoutChg>
        <pc:sldLayoutChg chg="del">
          <pc:chgData name="Maxime Charriere" userId="01c31a1cfc8e0b17" providerId="LiveId" clId="{579E7740-7DC8-425A-AD1B-4D5A294D37D4}" dt="2020-06-11T22:10:13.810" v="355" actId="2696"/>
          <pc:sldLayoutMkLst>
            <pc:docMk/>
            <pc:sldMasterMk cId="3301975904" sldId="2147483667"/>
            <pc:sldLayoutMk cId="1985069781" sldId="2147483669"/>
          </pc:sldLayoutMkLst>
        </pc:sldLayoutChg>
        <pc:sldLayoutChg chg="del">
          <pc:chgData name="Maxime Charriere" userId="01c31a1cfc8e0b17" providerId="LiveId" clId="{579E7740-7DC8-425A-AD1B-4D5A294D37D4}" dt="2020-06-11T22:10:13.811" v="356" actId="2696"/>
          <pc:sldLayoutMkLst>
            <pc:docMk/>
            <pc:sldMasterMk cId="3301975904" sldId="2147483667"/>
            <pc:sldLayoutMk cId="3499854508" sldId="2147483670"/>
          </pc:sldLayoutMkLst>
        </pc:sldLayoutChg>
        <pc:sldLayoutChg chg="del">
          <pc:chgData name="Maxime Charriere" userId="01c31a1cfc8e0b17" providerId="LiveId" clId="{579E7740-7DC8-425A-AD1B-4D5A294D37D4}" dt="2020-06-11T22:10:13.813" v="357" actId="2696"/>
          <pc:sldLayoutMkLst>
            <pc:docMk/>
            <pc:sldMasterMk cId="3301975904" sldId="2147483667"/>
            <pc:sldLayoutMk cId="267547013" sldId="2147483671"/>
          </pc:sldLayoutMkLst>
        </pc:sldLayoutChg>
        <pc:sldLayoutChg chg="del">
          <pc:chgData name="Maxime Charriere" userId="01c31a1cfc8e0b17" providerId="LiveId" clId="{579E7740-7DC8-425A-AD1B-4D5A294D37D4}" dt="2020-06-11T22:10:13.814" v="358" actId="2696"/>
          <pc:sldLayoutMkLst>
            <pc:docMk/>
            <pc:sldMasterMk cId="3301975904" sldId="2147483667"/>
            <pc:sldLayoutMk cId="1829144282" sldId="2147483672"/>
          </pc:sldLayoutMkLst>
        </pc:sldLayoutChg>
        <pc:sldLayoutChg chg="del">
          <pc:chgData name="Maxime Charriere" userId="01c31a1cfc8e0b17" providerId="LiveId" clId="{579E7740-7DC8-425A-AD1B-4D5A294D37D4}" dt="2020-06-11T22:10:13.815" v="359" actId="2696"/>
          <pc:sldLayoutMkLst>
            <pc:docMk/>
            <pc:sldMasterMk cId="3301975904" sldId="2147483667"/>
            <pc:sldLayoutMk cId="5158015" sldId="2147483673"/>
          </pc:sldLayoutMkLst>
        </pc:sldLayoutChg>
        <pc:sldLayoutChg chg="del">
          <pc:chgData name="Maxime Charriere" userId="01c31a1cfc8e0b17" providerId="LiveId" clId="{579E7740-7DC8-425A-AD1B-4D5A294D37D4}" dt="2020-06-11T22:10:13.816" v="360" actId="2696"/>
          <pc:sldLayoutMkLst>
            <pc:docMk/>
            <pc:sldMasterMk cId="3301975904" sldId="2147483667"/>
            <pc:sldLayoutMk cId="3153238789" sldId="2147483674"/>
          </pc:sldLayoutMkLst>
        </pc:sldLayoutChg>
        <pc:sldLayoutChg chg="del">
          <pc:chgData name="Maxime Charriere" userId="01c31a1cfc8e0b17" providerId="LiveId" clId="{579E7740-7DC8-425A-AD1B-4D5A294D37D4}" dt="2020-06-11T22:10:13.817" v="361" actId="2696"/>
          <pc:sldLayoutMkLst>
            <pc:docMk/>
            <pc:sldMasterMk cId="3301975904" sldId="2147483667"/>
            <pc:sldLayoutMk cId="2749842435" sldId="2147483675"/>
          </pc:sldLayoutMkLst>
        </pc:sldLayoutChg>
        <pc:sldLayoutChg chg="del">
          <pc:chgData name="Maxime Charriere" userId="01c31a1cfc8e0b17" providerId="LiveId" clId="{579E7740-7DC8-425A-AD1B-4D5A294D37D4}" dt="2020-06-11T22:10:13.818" v="362" actId="2696"/>
          <pc:sldLayoutMkLst>
            <pc:docMk/>
            <pc:sldMasterMk cId="3301975904" sldId="2147483667"/>
            <pc:sldLayoutMk cId="2642261465" sldId="2147483676"/>
          </pc:sldLayoutMkLst>
        </pc:sldLayoutChg>
        <pc:sldLayoutChg chg="del">
          <pc:chgData name="Maxime Charriere" userId="01c31a1cfc8e0b17" providerId="LiveId" clId="{579E7740-7DC8-425A-AD1B-4D5A294D37D4}" dt="2020-06-11T22:10:13.820" v="363" actId="2696"/>
          <pc:sldLayoutMkLst>
            <pc:docMk/>
            <pc:sldMasterMk cId="3301975904" sldId="2147483667"/>
            <pc:sldLayoutMk cId="2461496111" sldId="2147483677"/>
          </pc:sldLayoutMkLst>
        </pc:sldLayoutChg>
        <pc:sldLayoutChg chg="del">
          <pc:chgData name="Maxime Charriere" userId="01c31a1cfc8e0b17" providerId="LiveId" clId="{579E7740-7DC8-425A-AD1B-4D5A294D37D4}" dt="2020-06-11T22:10:13.821" v="364" actId="2696"/>
          <pc:sldLayoutMkLst>
            <pc:docMk/>
            <pc:sldMasterMk cId="3301975904" sldId="2147483667"/>
            <pc:sldLayoutMk cId="4095507463" sldId="214748367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01F6A1-602F-4191-ABB2-395D8966FF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6718C6-9E78-4832-9158-04A59129C8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7173F-F442-40E7-8896-A9A6C05F1D69}" type="datetimeFigureOut">
              <a:rPr lang="fr-CH" smtClean="0"/>
              <a:t>01.09.2020</a:t>
            </a:fld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C34209-EC70-4CE1-8B4F-D68FF21F15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14005-1D95-4E12-AC4A-17BA95C770D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4444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NVIDIA : image </a:t>
            </a:r>
            <a:r>
              <a:rPr lang="fr-CH" dirty="0" err="1"/>
              <a:t>processing</a:t>
            </a:r>
            <a:r>
              <a:rPr lang="fr-CH" dirty="0"/>
              <a:t>, </a:t>
            </a:r>
            <a:r>
              <a:rPr lang="fr-CH" dirty="0" err="1"/>
              <a:t>deep</a:t>
            </a:r>
            <a:r>
              <a:rPr lang="fr-CH" dirty="0"/>
              <a:t> </a:t>
            </a:r>
            <a:r>
              <a:rPr lang="fr-CH" dirty="0" err="1"/>
              <a:t>learning</a:t>
            </a:r>
            <a:endParaRPr lang="fr-CH" dirty="0"/>
          </a:p>
          <a:p>
            <a:pPr marL="158750" indent="0">
              <a:buNone/>
            </a:pPr>
            <a:r>
              <a:rPr lang="fr-CH" dirty="0"/>
              <a:t>ROCK : </a:t>
            </a:r>
            <a:r>
              <a:rPr lang="fr-CH" dirty="0" err="1"/>
              <a:t>supper</a:t>
            </a:r>
            <a:r>
              <a:rPr lang="fr-CH" dirty="0"/>
              <a:t> en </a:t>
            </a:r>
            <a:r>
              <a:rPr lang="fr-CH" dirty="0" err="1"/>
              <a:t>deep</a:t>
            </a:r>
            <a:r>
              <a:rPr lang="fr-CH" dirty="0"/>
              <a:t> </a:t>
            </a:r>
            <a:r>
              <a:rPr lang="fr-CH" dirty="0" err="1"/>
              <a:t>learning</a:t>
            </a:r>
            <a:endParaRPr lang="fr-CH" dirty="0"/>
          </a:p>
          <a:p>
            <a:pPr marL="158750" indent="0">
              <a:buNone/>
            </a:pPr>
            <a:r>
              <a:rPr lang="fr-CH" dirty="0" err="1"/>
              <a:t>LattePanda</a:t>
            </a:r>
            <a:r>
              <a:rPr lang="fr-CH" dirty="0"/>
              <a:t>: Cher / pas de GPU</a:t>
            </a:r>
          </a:p>
        </p:txBody>
      </p:sp>
    </p:spTree>
    <p:extLst>
      <p:ext uri="{BB962C8B-B14F-4D97-AF65-F5344CB8AC3E}">
        <p14:creationId xmlns:p14="http://schemas.microsoft.com/office/powerpoint/2010/main" val="967178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Laser, mauvais angle</a:t>
            </a:r>
          </a:p>
        </p:txBody>
      </p:sp>
    </p:spTree>
    <p:extLst>
      <p:ext uri="{BB962C8B-B14F-4D97-AF65-F5344CB8AC3E}">
        <p14:creationId xmlns:p14="http://schemas.microsoft.com/office/powerpoint/2010/main" val="49279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ximecharriere/AutonomousRcCar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ximecharriere/AutonomousRcCar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ximecharriere/AutonomousRcCar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ximecharriere/AutonomousRcCar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ximecharriere/AutonomousRcCar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ximecharriere/AutonomousRcCar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 userDrawn="1">
  <p:cSld name="BIG OPENING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5033" y="3069765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1100"/>
              <a:buFont typeface="Abel"/>
              <a:buNone/>
              <a:defRPr dirty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D3B246-D1A6-493D-AD57-A757B9B7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3735"/>
            <a:ext cx="8520600" cy="572700"/>
          </a:xfrm>
          <a:prstGeom prst="rect">
            <a:avLst/>
          </a:prstGeom>
        </p:spPr>
        <p:txBody>
          <a:bodyPr/>
          <a:lstStyle>
            <a:lvl1pPr>
              <a:defRPr lang="fr-CH" dirty="0"/>
            </a:lvl1pPr>
          </a:lstStyle>
          <a:p>
            <a:endParaRPr lang="fr-CH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C0BF6BF-6721-4BC4-A88A-FD2D1DE95216}"/>
              </a:ext>
            </a:extLst>
          </p:cNvPr>
          <p:cNvSpPr txBox="1">
            <a:spLocks/>
          </p:cNvSpPr>
          <p:nvPr userDrawn="1"/>
        </p:nvSpPr>
        <p:spPr>
          <a:xfrm>
            <a:off x="310534" y="2571750"/>
            <a:ext cx="8520600" cy="57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2400" b="1" i="0" u="none" strike="noStrike" cap="none" dirty="0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sz="540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C90EAD9-739D-4BC0-86A1-5A4EB0E76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534" y="2457015"/>
            <a:ext cx="8520600" cy="914948"/>
          </a:xfrm>
        </p:spPr>
        <p:txBody>
          <a:bodyPr>
            <a:noAutofit/>
          </a:bodyPr>
          <a:lstStyle>
            <a:lvl2pPr algn="ctr">
              <a:defRPr lang="fr-CH" sz="5400" dirty="0">
                <a:solidFill>
                  <a:schemeClr val="bg1"/>
                </a:solidFill>
                <a:latin typeface="Josefin Sans" pitchFamily="2" charset="0"/>
              </a:defRPr>
            </a:lvl2pPr>
          </a:lstStyle>
          <a:p>
            <a:pPr lvl="1"/>
            <a:r>
              <a:rPr lang="fr-CH" dirty="0"/>
              <a:t>AZURE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FC2E723E-815F-4E1F-BBCC-3C38BFE8D1A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fr-CH">
                <a:hlinkClick r:id="rId2"/>
              </a:rPr>
              <a:t>https://github.com/maximecharriere/AutonomousRcCar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43296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>
  <p:cSld name="1_BIG OPENING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5033" y="3069765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1100"/>
              <a:buFont typeface="Abel"/>
              <a:buNone/>
              <a:defRPr sz="1100">
                <a:solidFill>
                  <a:srgbClr val="694C84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9pPr>
          </a:lstStyle>
          <a:p>
            <a:endParaRPr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D3B246-D1A6-493D-AD57-A757B9B7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766" y="630256"/>
            <a:ext cx="5674468" cy="1941494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endParaRPr lang="fr-CH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79D5AE-FC47-4D98-AA23-7979E8851BB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086791E-F5EE-4364-A65C-DD993A1F7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CH">
                <a:hlinkClick r:id="rId2"/>
              </a:rPr>
              <a:t>https://github.com/maximecharriere/AutonomousRcCar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8715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1_TABLE OF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 flipH="1">
            <a:off x="1229421" y="2112607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1040" y="2112607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80071" y="24178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3"/>
          </p:nvPr>
        </p:nvSpPr>
        <p:spPr>
          <a:xfrm>
            <a:off x="3173690" y="24164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4"/>
          </p:nvPr>
        </p:nvSpPr>
        <p:spPr>
          <a:xfrm>
            <a:off x="1162800" y="376475"/>
            <a:ext cx="68184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2403383" y="3433632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685002" y="3433632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2054033" y="3738825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8"/>
          </p:nvPr>
        </p:nvSpPr>
        <p:spPr>
          <a:xfrm>
            <a:off x="4347652" y="3737475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5796540" y="2112607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5459190" y="24164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4"/>
          </p:nvPr>
        </p:nvSpPr>
        <p:spPr>
          <a:xfrm>
            <a:off x="1220421" y="264355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5"/>
          </p:nvPr>
        </p:nvSpPr>
        <p:spPr>
          <a:xfrm>
            <a:off x="3511040" y="26416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6"/>
          </p:nvPr>
        </p:nvSpPr>
        <p:spPr>
          <a:xfrm>
            <a:off x="2394383" y="3964580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7"/>
          </p:nvPr>
        </p:nvSpPr>
        <p:spPr>
          <a:xfrm>
            <a:off x="4685002" y="3962637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8"/>
          </p:nvPr>
        </p:nvSpPr>
        <p:spPr>
          <a:xfrm>
            <a:off x="5796540" y="26416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60216F-5F05-47E0-AB4D-EC24792DEA33}"/>
              </a:ext>
            </a:extLst>
          </p:cNvPr>
          <p:cNvSpPr>
            <a:spLocks noGrp="1"/>
          </p:cNvSpPr>
          <p:nvPr>
            <p:ph type="sldNum" idx="19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27CAD71C-1FAF-4C52-BC27-C89EAAC0292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fr-CH">
                <a:hlinkClick r:id="rId2"/>
              </a:rPr>
              <a:t>https://github.com/maximecharriere/AutonomousRcCar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4217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" userDrawn="1">
  <p:cSld name="1_TITLE + SUBTITLE 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4806225" y="1927750"/>
            <a:ext cx="30696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dirty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33" name="Google Shape;33;p4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Titre 3">
            <a:extLst>
              <a:ext uri="{FF2B5EF4-FFF2-40B4-BE49-F238E27FC236}">
                <a16:creationId xmlns:a16="http://schemas.microsoft.com/office/drawing/2014/main" id="{BCD410BA-D131-4AE7-8EC0-ABE07FAF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F8366B8-62B9-4EBD-AC92-8209BC5DFC7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CH">
                <a:hlinkClick r:id="rId2"/>
              </a:rPr>
              <a:t>https://github.com/maximecharriere/AutonomousRcCar</a:t>
            </a:r>
            <a:endParaRPr lang="fr-CH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 userDrawn="1">
  <p:cSld name="1_THREE COLUMNS 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14860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363135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611410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cxnSp>
        <p:nvCxnSpPr>
          <p:cNvPr id="39" name="Google Shape;39;p5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F414FC3-24AA-4924-B0E4-122F7C44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082EF0A-CD80-46DA-AC48-927998D32E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CH">
                <a:hlinkClick r:id="rId2"/>
              </a:rPr>
              <a:t>https://github.com/maximecharriere/AutonomousRcCar</a:t>
            </a:r>
            <a:endParaRPr lang="fr-CH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 preserve="1" userDrawn="1">
  <p:cSld name="TITLE + DESIG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F414FC3-24AA-4924-B0E4-122F7C44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924FC8ED-ACF8-410A-8DD0-04190EE738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57900" y="4868862"/>
            <a:ext cx="3086100" cy="274637"/>
          </a:xfrm>
        </p:spPr>
        <p:txBody>
          <a:bodyPr/>
          <a:lstStyle>
            <a:lvl1pPr algn="r">
              <a:defRPr/>
            </a:lvl1pPr>
          </a:lstStyle>
          <a:p>
            <a:r>
              <a:rPr lang="fr-CH">
                <a:hlinkClick r:id="rId2"/>
              </a:rPr>
              <a:t>https://github.com/maximecharriere/AutonomousRcCar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75807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ximecharriere/AutonomousRcCar" TargetMode="External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3E0D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BC1208B-866F-44EA-AA86-412E577A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E6514A-5D54-4AD4-9A96-4B1396F3C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fr-CH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D5B5AF7-ACBD-4209-90F9-EE451A067B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CH" dirty="0">
                <a:hlinkClick r:id="rId8"/>
              </a:rPr>
              <a:t>https://github.com/maximecharriere/AutonomousRcCar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502715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83" r:id="rId2"/>
    <p:sldLayoutId id="2147483685" r:id="rId3"/>
    <p:sldLayoutId id="2147483650" r:id="rId4"/>
    <p:sldLayoutId id="2147483651" r:id="rId5"/>
    <p:sldLayoutId id="214748368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1" i="0" u="none" strike="noStrike" cap="none">
          <a:solidFill>
            <a:schemeClr val="bg1"/>
          </a:solidFill>
          <a:latin typeface="Josefin Sans" pitchFamily="2" charset="0"/>
          <a:ea typeface="Josefin Sans" pitchFamily="2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fr-CH" sz="1400" b="0" i="0" u="none" strike="noStrike" cap="none" dirty="0">
          <a:solidFill>
            <a:srgbClr val="694C84"/>
          </a:solidFill>
          <a:latin typeface="Abel" panose="02000506030000020004" pitchFamily="2" charset="0"/>
          <a:ea typeface="Abel" panose="02000506030000020004" pitchFamily="2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9.wdp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jpg"/><Relationship Id="rId11" Type="http://schemas.openxmlformats.org/officeDocument/2006/relationships/image" Target="../media/image48.jpg"/><Relationship Id="rId5" Type="http://schemas.openxmlformats.org/officeDocument/2006/relationships/image" Target="../media/image42.jpg"/><Relationship Id="rId10" Type="http://schemas.openxmlformats.org/officeDocument/2006/relationships/image" Target="../media/image47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://cocodataset.org/#explore" TargetMode="Externa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microsoft.com/office/2007/relationships/hdphoto" Target="../media/hdphoto3.wdp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microsoft.com/office/2007/relationships/hdphoto" Target="../media/hdphoto5.wdp"/><Relationship Id="rId5" Type="http://schemas.openxmlformats.org/officeDocument/2006/relationships/image" Target="../media/image19.png"/><Relationship Id="rId10" Type="http://schemas.openxmlformats.org/officeDocument/2006/relationships/image" Target="../media/image22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microsoft.com/office/2007/relationships/hdphoto" Target="../media/hdphoto8.wdp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E0DD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88B9713-F237-4420-893B-5D79BCEA6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" y="0"/>
            <a:ext cx="7715250" cy="5143500"/>
          </a:xfrm>
          <a:prstGeom prst="rect">
            <a:avLst/>
          </a:prstGeom>
        </p:spPr>
      </p:pic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310534" y="909147"/>
            <a:ext cx="8520600" cy="581228"/>
          </a:xfrm>
        </p:spPr>
        <p:txBody>
          <a:bodyPr>
            <a:normAutofit fontScale="90000"/>
          </a:bodyPr>
          <a:lstStyle/>
          <a:p>
            <a:pPr lvl="0"/>
            <a:r>
              <a:rPr lang="fr-CH" b="0" dirty="0"/>
              <a:t>MAXIME CHARRIÈRE</a:t>
            </a:r>
            <a:br>
              <a:rPr lang="fr-CH" b="0" dirty="0"/>
            </a:br>
            <a:r>
              <a:rPr lang="fr-CH" sz="1300" b="0" dirty="0"/>
              <a:t>vous présente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5FD7C70-4F8C-4DB5-9FA4-D1118FEBBC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15746" y="3319405"/>
            <a:ext cx="9373160" cy="914948"/>
          </a:xfrm>
        </p:spPr>
        <p:txBody>
          <a:bodyPr/>
          <a:lstStyle/>
          <a:p>
            <a:pPr algn="ctr"/>
            <a:r>
              <a:rPr lang="fr-CH" sz="6000" dirty="0">
                <a:solidFill>
                  <a:schemeClr val="bg1"/>
                </a:solidFill>
                <a:latin typeface="Josefin Sans" pitchFamily="2" charset="0"/>
              </a:rPr>
              <a:t>AUTONOMOUS </a:t>
            </a:r>
            <a:r>
              <a:rPr lang="fr-CH" sz="1800" dirty="0">
                <a:solidFill>
                  <a:schemeClr val="bg1"/>
                </a:solidFill>
                <a:latin typeface="Josefin Sans" pitchFamily="2" charset="0"/>
              </a:rPr>
              <a:t>RC</a:t>
            </a:r>
            <a:r>
              <a:rPr lang="fr-CH" sz="6000" dirty="0">
                <a:solidFill>
                  <a:schemeClr val="bg1"/>
                </a:solidFill>
                <a:latin typeface="Josefin Sans" pitchFamily="2" charset="0"/>
              </a:rPr>
              <a:t>CAR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80CFF9-A5FB-4293-9BDE-D40FF35B920E}"/>
              </a:ext>
            </a:extLst>
          </p:cNvPr>
          <p:cNvSpPr txBox="1"/>
          <p:nvPr/>
        </p:nvSpPr>
        <p:spPr>
          <a:xfrm>
            <a:off x="2776076" y="4897279"/>
            <a:ext cx="3589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fr-CH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maximecharriere</a:t>
            </a:r>
            <a:r>
              <a:rPr lang="fr-CH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fr-CH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AutonomousRcCar</a:t>
            </a:r>
            <a:endParaRPr lang="fr-CH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CE2CE3-97F4-4979-AB97-856D588BE9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201557" y="4715902"/>
            <a:ext cx="738554" cy="2300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batterie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8194" name="Picture 2" descr="PiJuice HAT - A Portable Power Platform For Every Raspberry Pi ...">
            <a:extLst>
              <a:ext uri="{FF2B5EF4-FFF2-40B4-BE49-F238E27FC236}">
                <a16:creationId xmlns:a16="http://schemas.microsoft.com/office/drawing/2014/main" id="{25C3D53F-105A-4979-BA3F-FE44BBC1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7" y="1265327"/>
            <a:ext cx="3895725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27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capteurs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64EBA3-432C-4911-818D-4CAC13BD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702" y="1741332"/>
            <a:ext cx="2113791" cy="1660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ous-titre 10">
            <a:extLst>
              <a:ext uri="{FF2B5EF4-FFF2-40B4-BE49-F238E27FC236}">
                <a16:creationId xmlns:a16="http://schemas.microsoft.com/office/drawing/2014/main" id="{14FAD67A-04C6-433A-8EC2-D6E372C4D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65217" y="3482009"/>
            <a:ext cx="746760" cy="556591"/>
          </a:xfrm>
        </p:spPr>
        <p:txBody>
          <a:bodyPr/>
          <a:lstStyle/>
          <a:p>
            <a:pPr algn="ctr">
              <a:buClr>
                <a:srgbClr val="694C84"/>
              </a:buClr>
            </a:pPr>
            <a:r>
              <a:rPr lang="fr-CH" dirty="0"/>
              <a:t>Caméra</a:t>
            </a:r>
          </a:p>
        </p:txBody>
      </p:sp>
      <p:pic>
        <p:nvPicPr>
          <p:cNvPr id="9220" name="Picture 4" descr="Capteur Ultrason Parallax Ping)))">
            <a:extLst>
              <a:ext uri="{FF2B5EF4-FFF2-40B4-BE49-F238E27FC236}">
                <a16:creationId xmlns:a16="http://schemas.microsoft.com/office/drawing/2014/main" id="{93CEA296-02CE-410F-971A-76D38282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9374" y="1816510"/>
            <a:ext cx="2292924" cy="1719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ous-titre 10">
            <a:extLst>
              <a:ext uri="{FF2B5EF4-FFF2-40B4-BE49-F238E27FC236}">
                <a16:creationId xmlns:a16="http://schemas.microsoft.com/office/drawing/2014/main" id="{E70B5A54-003D-43F5-9183-AC6E9BB3BE2D}"/>
              </a:ext>
            </a:extLst>
          </p:cNvPr>
          <p:cNvSpPr txBox="1">
            <a:spLocks/>
          </p:cNvSpPr>
          <p:nvPr/>
        </p:nvSpPr>
        <p:spPr>
          <a:xfrm>
            <a:off x="5921554" y="3482009"/>
            <a:ext cx="989870" cy="5565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dirty="0"/>
              <a:t>Ultrason</a:t>
            </a:r>
          </a:p>
        </p:txBody>
      </p:sp>
    </p:spTree>
    <p:extLst>
      <p:ext uri="{BB962C8B-B14F-4D97-AF65-F5344CB8AC3E}">
        <p14:creationId xmlns:p14="http://schemas.microsoft.com/office/powerpoint/2010/main" val="4190567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BC316BA1-8362-47A4-9DFC-85CEC3BD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915" y="563310"/>
            <a:ext cx="4673439" cy="4016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67E4D3-3CAB-4C68-9E99-866AF374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3208007"/>
            <a:ext cx="2438400" cy="16783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26371F1-4A15-4250-9B79-C6B5C9C6C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909582"/>
            <a:ext cx="3190875" cy="20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477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DU LANGUAGE</a:t>
            </a:r>
            <a:endParaRPr lang="fr-CH" dirty="0">
              <a:solidFill>
                <a:srgbClr val="694C84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2B00DE2-A8B6-4726-953C-9CE920116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00" y="3505474"/>
            <a:ext cx="1881300" cy="1691365"/>
          </a:xfrm>
        </p:spPr>
        <p:txBody>
          <a:bodyPr/>
          <a:lstStyle/>
          <a:p>
            <a:r>
              <a:rPr lang="fr-CH" dirty="0">
                <a:solidFill>
                  <a:srgbClr val="00B050"/>
                </a:solidFill>
              </a:rPr>
              <a:t>17 crédits en C</a:t>
            </a:r>
          </a:p>
          <a:p>
            <a:r>
              <a:rPr lang="fr-CH" dirty="0">
                <a:solidFill>
                  <a:srgbClr val="00B050"/>
                </a:solidFill>
              </a:rPr>
              <a:t>12 crédits en C++</a:t>
            </a:r>
          </a:p>
          <a:p>
            <a:r>
              <a:rPr lang="fr-CH" dirty="0">
                <a:solidFill>
                  <a:srgbClr val="00B050"/>
                </a:solidFill>
              </a:rPr>
              <a:t>4 crédits en C#</a:t>
            </a:r>
          </a:p>
          <a:p>
            <a:endParaRPr lang="fr-CH" dirty="0">
              <a:solidFill>
                <a:srgbClr val="00B050"/>
              </a:solidFill>
            </a:endParaRPr>
          </a:p>
          <a:p>
            <a:r>
              <a:rPr lang="fr-CH" dirty="0">
                <a:solidFill>
                  <a:srgbClr val="C00000"/>
                </a:solidFill>
              </a:rPr>
              <a:t>Traitement de matrice</a:t>
            </a:r>
          </a:p>
          <a:p>
            <a:r>
              <a:rPr lang="fr-CH" dirty="0">
                <a:solidFill>
                  <a:srgbClr val="C00000"/>
                </a:solidFill>
              </a:rPr>
              <a:t>Machine </a:t>
            </a:r>
            <a:r>
              <a:rPr lang="fr-CH" dirty="0" err="1">
                <a:solidFill>
                  <a:srgbClr val="C00000"/>
                </a:solidFill>
              </a:rPr>
              <a:t>learning</a:t>
            </a:r>
            <a:endParaRPr lang="fr-CH" dirty="0">
              <a:solidFill>
                <a:srgbClr val="C00000"/>
              </a:solidFill>
            </a:endParaRP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640C338-BEEE-4E98-9700-93D86BA3350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CH" dirty="0">
                <a:solidFill>
                  <a:srgbClr val="00B050"/>
                </a:solidFill>
              </a:rPr>
              <a:t>Librairies ML et imagerie</a:t>
            </a:r>
          </a:p>
          <a:p>
            <a:r>
              <a:rPr lang="fr-CH" dirty="0">
                <a:solidFill>
                  <a:srgbClr val="00B050"/>
                </a:solidFill>
              </a:rPr>
              <a:t>Utilisation de matrices</a:t>
            </a:r>
          </a:p>
          <a:p>
            <a:r>
              <a:rPr lang="fr-CH" dirty="0">
                <a:solidFill>
                  <a:srgbClr val="00B050"/>
                </a:solidFill>
              </a:rPr>
              <a:t>Communauté</a:t>
            </a:r>
          </a:p>
          <a:p>
            <a:endParaRPr lang="fr-CH" dirty="0">
              <a:solidFill>
                <a:srgbClr val="C00000"/>
              </a:solidFill>
            </a:endParaRPr>
          </a:p>
          <a:p>
            <a:r>
              <a:rPr lang="fr-CH" dirty="0">
                <a:solidFill>
                  <a:srgbClr val="C00000"/>
                </a:solidFill>
              </a:rPr>
              <a:t>Connaissance faible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0499BA9E-A3FA-4325-996F-0FE4ED8E127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14100" y="3505474"/>
            <a:ext cx="1881300" cy="1500865"/>
          </a:xfrm>
        </p:spPr>
        <p:txBody>
          <a:bodyPr/>
          <a:lstStyle/>
          <a:p>
            <a:endParaRPr lang="fr-CH" dirty="0">
              <a:solidFill>
                <a:srgbClr val="C00000"/>
              </a:solidFill>
            </a:endParaRPr>
          </a:p>
          <a:p>
            <a:endParaRPr lang="fr-CH" dirty="0">
              <a:solidFill>
                <a:srgbClr val="C00000"/>
              </a:solidFill>
            </a:endParaRPr>
          </a:p>
          <a:p>
            <a:endParaRPr lang="fr-CH" dirty="0">
              <a:solidFill>
                <a:srgbClr val="C00000"/>
              </a:solidFill>
            </a:endParaRPr>
          </a:p>
          <a:p>
            <a:endParaRPr lang="fr-CH" dirty="0">
              <a:solidFill>
                <a:srgbClr val="C00000"/>
              </a:solidFill>
            </a:endParaRPr>
          </a:p>
          <a:p>
            <a:r>
              <a:rPr lang="fr-CH" dirty="0">
                <a:solidFill>
                  <a:srgbClr val="C00000"/>
                </a:solidFill>
              </a:rPr>
              <a:t>0 connaissances</a:t>
            </a:r>
          </a:p>
          <a:p>
            <a:r>
              <a:rPr lang="fr-CH" dirty="0">
                <a:solidFill>
                  <a:srgbClr val="C00000"/>
                </a:solidFill>
              </a:rPr>
              <a:t>Pas adapté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46E5CD5-C283-46C2-99CB-6DB3221B7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50" y="1494195"/>
            <a:ext cx="1800000" cy="180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C8A0A9-31F8-48B5-8A32-A7EBF4A1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435" y="1581920"/>
            <a:ext cx="872668" cy="1027930"/>
          </a:xfrm>
          <a:prstGeom prst="rect">
            <a:avLst/>
          </a:prstGeom>
        </p:spPr>
      </p:pic>
      <p:pic>
        <p:nvPicPr>
          <p:cNvPr id="11268" name="Picture 4" descr="R (langage) — Wikipédia">
            <a:extLst>
              <a:ext uri="{FF2B5EF4-FFF2-40B4-BE49-F238E27FC236}">
                <a16:creationId xmlns:a16="http://schemas.microsoft.com/office/drawing/2014/main" id="{8DBEE030-23EA-44CD-BBB2-D5B9B605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65" y="1624641"/>
            <a:ext cx="872667" cy="6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9952ED2-0D8B-4F6C-B7C8-515D21F37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836" y="2003154"/>
            <a:ext cx="2001012" cy="160795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835FBFEA-1EFD-49AF-99E5-17742364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60" y="1701681"/>
            <a:ext cx="1402080" cy="1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61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calibration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EE4A607-413D-45AB-99EC-44D30CAD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781"/>
            <a:ext cx="4427220" cy="333223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4DED59-A4FD-4B30-8553-31EA9AB41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0" y="1374368"/>
            <a:ext cx="466344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6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calibration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9CC5E2-452C-4A56-BC62-B291E6DD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75" y="2750701"/>
            <a:ext cx="1800000" cy="135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A5CD67-DC67-4DB5-A398-151FF1E4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75" y="2750701"/>
            <a:ext cx="1800000" cy="135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032D48-B2C4-441A-BFE6-F83021066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55" y="2750701"/>
            <a:ext cx="1800000" cy="135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439EBB-BD4E-4BA5-9DD0-10BD13D10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675" y="2750701"/>
            <a:ext cx="1800000" cy="135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7E660E-F2CC-45A9-8D3A-B1FFA2E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" y="2750701"/>
            <a:ext cx="1800000" cy="135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418CB1-E2D2-4E7E-97A3-8D4269E9E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6675" y="1400701"/>
            <a:ext cx="1800000" cy="135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DC6E657-F281-4DFC-B8E3-03391D813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675" y="1400701"/>
            <a:ext cx="1800000" cy="1350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7466013-C7A3-43CD-8110-03A1DFD984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675" y="1400701"/>
            <a:ext cx="1800000" cy="135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4C77DA8-316C-4A57-AD39-AB89D6EDF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675" y="1400701"/>
            <a:ext cx="1800000" cy="1350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73353E3-30EB-466C-A025-FB73E26457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" y="1400701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053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 err="1">
                <a:solidFill>
                  <a:srgbClr val="694C84"/>
                </a:solidFill>
              </a:rPr>
              <a:t>warping</a:t>
            </a:r>
            <a:endParaRPr lang="fr-CH" sz="1400" dirty="0">
              <a:solidFill>
                <a:srgbClr val="694C84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21F7A1-C137-480A-9F36-A5C8360E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273"/>
            <a:ext cx="4557354" cy="34240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8FC65D7-C0EB-4BFF-AE68-0419024B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1487384"/>
            <a:ext cx="4503420" cy="29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617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 err="1">
                <a:solidFill>
                  <a:srgbClr val="694C84"/>
                </a:solidFill>
              </a:rPr>
              <a:t>warping</a:t>
            </a:r>
            <a:endParaRPr lang="fr-CH" sz="1400" dirty="0">
              <a:solidFill>
                <a:srgbClr val="694C8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1284499-9961-4BC3-ADD5-025DB6690EA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0" t="12963" r="23096" b="11531"/>
          <a:stretch/>
        </p:blipFill>
        <p:spPr bwMode="auto">
          <a:xfrm>
            <a:off x="1995487" y="1265327"/>
            <a:ext cx="5153025" cy="38510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1021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détection de ligne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415E17-9637-4EEB-9ED0-A0A13D04C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18229"/>
          <a:stretch/>
        </p:blipFill>
        <p:spPr>
          <a:xfrm>
            <a:off x="2309812" y="1265327"/>
            <a:ext cx="4524375" cy="362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1608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détection de ligne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486305-A6EC-4B97-9B07-9148E46B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346813"/>
            <a:ext cx="7600950" cy="3591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114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détection de ligne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404A36-2811-498E-A50B-DBE60E5A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74" y="1579145"/>
            <a:ext cx="5754851" cy="3197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648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la nuit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0E28ED-AC9A-41DF-9D46-298D863916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07" y="1353412"/>
            <a:ext cx="5086985" cy="3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789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donner la direction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511853-F071-4AEF-871C-2FF89797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12" y="1600016"/>
            <a:ext cx="1080000" cy="16791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2D8934-4537-4850-B2F9-2AC39DEA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12" y="3355975"/>
            <a:ext cx="1080000" cy="16791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DD1379D-8E94-4916-B375-9757BBD25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135" y="1600016"/>
            <a:ext cx="1080000" cy="16791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980BE46-A376-46F7-BC34-9A1EE8FDF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135" y="3355975"/>
            <a:ext cx="1080000" cy="167917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030559-A38F-4476-B774-36473374C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058" y="1600016"/>
            <a:ext cx="1080000" cy="16791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84FD9CE-AEE6-4064-820C-6CBA90C68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058" y="3355975"/>
            <a:ext cx="1080000" cy="167917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64B7A78-2C0C-425C-A7E3-C9E459225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981" y="1600016"/>
            <a:ext cx="1080000" cy="16791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694CFF6-E162-4299-95CF-130B7F577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4981" y="3355975"/>
            <a:ext cx="1080000" cy="1679178"/>
          </a:xfrm>
          <a:prstGeom prst="rect">
            <a:avLst/>
          </a:prstGeom>
        </p:spPr>
      </p:pic>
      <p:sp>
        <p:nvSpPr>
          <p:cNvPr id="22" name="Sous-titre 10">
            <a:extLst>
              <a:ext uri="{FF2B5EF4-FFF2-40B4-BE49-F238E27FC236}">
                <a16:creationId xmlns:a16="http://schemas.microsoft.com/office/drawing/2014/main" id="{387C58A6-A59B-4402-8310-3E630C778E62}"/>
              </a:ext>
            </a:extLst>
          </p:cNvPr>
          <p:cNvSpPr txBox="1">
            <a:spLocks/>
          </p:cNvSpPr>
          <p:nvPr/>
        </p:nvSpPr>
        <p:spPr>
          <a:xfrm>
            <a:off x="473462" y="2265251"/>
            <a:ext cx="746760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/>
              <a:t>Angle</a:t>
            </a:r>
          </a:p>
        </p:txBody>
      </p:sp>
      <p:sp>
        <p:nvSpPr>
          <p:cNvPr id="23" name="Sous-titre 10">
            <a:extLst>
              <a:ext uri="{FF2B5EF4-FFF2-40B4-BE49-F238E27FC236}">
                <a16:creationId xmlns:a16="http://schemas.microsoft.com/office/drawing/2014/main" id="{531CC675-1D21-47B2-9FF3-613AFB286DBD}"/>
              </a:ext>
            </a:extLst>
          </p:cNvPr>
          <p:cNvSpPr txBox="1">
            <a:spLocks/>
          </p:cNvSpPr>
          <p:nvPr/>
        </p:nvSpPr>
        <p:spPr>
          <a:xfrm>
            <a:off x="473462" y="4019805"/>
            <a:ext cx="746760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/>
              <a:t>Position</a:t>
            </a:r>
          </a:p>
        </p:txBody>
      </p:sp>
      <p:sp>
        <p:nvSpPr>
          <p:cNvPr id="24" name="Sous-titre 10">
            <a:extLst>
              <a:ext uri="{FF2B5EF4-FFF2-40B4-BE49-F238E27FC236}">
                <a16:creationId xmlns:a16="http://schemas.microsoft.com/office/drawing/2014/main" id="{45E759EC-435A-4273-B546-BBF3619928AD}"/>
              </a:ext>
            </a:extLst>
          </p:cNvPr>
          <p:cNvSpPr txBox="1">
            <a:spLocks/>
          </p:cNvSpPr>
          <p:nvPr/>
        </p:nvSpPr>
        <p:spPr>
          <a:xfrm>
            <a:off x="1819018" y="1244939"/>
            <a:ext cx="5534769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94C84"/>
              </a:buClr>
            </a:pPr>
            <a:r>
              <a:rPr lang="fr-CH" b="1" dirty="0"/>
              <a:t>0° / Gauche                 0° / Droite                 45° / Gauche             45° / Droite</a:t>
            </a:r>
          </a:p>
          <a:p>
            <a:pPr>
              <a:buClr>
                <a:srgbClr val="694C84"/>
              </a:buClr>
            </a:pPr>
            <a:endParaRPr lang="fr-CH" b="1" dirty="0"/>
          </a:p>
          <a:p>
            <a:pPr>
              <a:buClr>
                <a:srgbClr val="694C84"/>
              </a:buClr>
            </a:pPr>
            <a:r>
              <a:rPr lang="fr-CH" b="1" dirty="0"/>
              <a:t> </a:t>
            </a:r>
          </a:p>
          <a:p>
            <a:pPr>
              <a:buClr>
                <a:srgbClr val="694C84"/>
              </a:buClr>
            </a:pPr>
            <a:endParaRPr lang="fr-CH" b="1" dirty="0"/>
          </a:p>
        </p:txBody>
      </p:sp>
    </p:spTree>
    <p:extLst>
      <p:ext uri="{BB962C8B-B14F-4D97-AF65-F5344CB8AC3E}">
        <p14:creationId xmlns:p14="http://schemas.microsoft.com/office/powerpoint/2010/main" val="34077246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FEUX &amp; PANNEAUX</a:t>
            </a:r>
          </a:p>
          <a:p>
            <a:r>
              <a:rPr lang="fr-CH" sz="1400" dirty="0">
                <a:solidFill>
                  <a:srgbClr val="694C84"/>
                </a:solidFill>
              </a:rPr>
              <a:t>algorithme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8CA81E9-1B00-443F-9F57-78078935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69" y="1265327"/>
            <a:ext cx="4892431" cy="3682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9D6910-0195-4B1C-8C48-CDBC2F8601FB}"/>
              </a:ext>
            </a:extLst>
          </p:cNvPr>
          <p:cNvSpPr/>
          <p:nvPr/>
        </p:nvSpPr>
        <p:spPr>
          <a:xfrm>
            <a:off x="1203569" y="1265327"/>
            <a:ext cx="609600" cy="110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BDB1C2-3BA5-4806-B26A-58BD479B6BBC}"/>
              </a:ext>
            </a:extLst>
          </p:cNvPr>
          <p:cNvSpPr/>
          <p:nvPr/>
        </p:nvSpPr>
        <p:spPr>
          <a:xfrm>
            <a:off x="1207476" y="2374460"/>
            <a:ext cx="609600" cy="110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4336A9-A143-48CD-A286-5074F70BB34F}"/>
              </a:ext>
            </a:extLst>
          </p:cNvPr>
          <p:cNvSpPr/>
          <p:nvPr/>
        </p:nvSpPr>
        <p:spPr>
          <a:xfrm>
            <a:off x="1203569" y="3483593"/>
            <a:ext cx="609600" cy="110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9DB3227-4A00-48B1-B65A-F08B18F0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55" y="2442621"/>
            <a:ext cx="438457" cy="10409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500C72E-774B-4797-8E4E-EA27D9F384C5}"/>
              </a:ext>
            </a:extLst>
          </p:cNvPr>
          <p:cNvSpPr txBox="1"/>
          <p:nvPr/>
        </p:nvSpPr>
        <p:spPr>
          <a:xfrm>
            <a:off x="6317879" y="2793830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694C84"/>
                </a:solidFill>
                <a:latin typeface="Josefin Sans" pitchFamily="2" charset="0"/>
              </a:rPr>
              <a:t>Réseau neuronal convolutif</a:t>
            </a:r>
          </a:p>
        </p:txBody>
      </p:sp>
    </p:spTree>
    <p:extLst>
      <p:ext uri="{BB962C8B-B14F-4D97-AF65-F5344CB8AC3E}">
        <p14:creationId xmlns:p14="http://schemas.microsoft.com/office/powerpoint/2010/main" val="11142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247 L 0.4658 -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0247 L 0.4658 -0.002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247 L 0.4658 -0.0021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 animBg="1"/>
      <p:bldP spid="16" grpId="1" animBg="1"/>
      <p:bldP spid="16" grpId="2" animBg="1"/>
      <p:bldP spid="18" grpId="0" animBg="1"/>
      <p:bldP spid="18" grpId="1" animBg="1"/>
      <p:bldP spid="18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FEUX &amp; PANNEAUX</a:t>
            </a:r>
          </a:p>
          <a:p>
            <a:r>
              <a:rPr lang="fr-CH" sz="1400" dirty="0">
                <a:solidFill>
                  <a:srgbClr val="694C84"/>
                </a:solidFill>
              </a:rPr>
              <a:t>base de donnée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7936F33-C962-42B9-87E8-B56E2AF15330}"/>
              </a:ext>
            </a:extLst>
          </p:cNvPr>
          <p:cNvSpPr txBox="1">
            <a:spLocks/>
          </p:cNvSpPr>
          <p:nvPr/>
        </p:nvSpPr>
        <p:spPr>
          <a:xfrm>
            <a:off x="628650" y="226838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>
                <a:hlinkClick r:id="rId2"/>
              </a:rPr>
              <a:t>http://cocodataset.org/#explore</a:t>
            </a:r>
            <a:endParaRPr lang="fr-CH" sz="1400" dirty="0">
              <a:solidFill>
                <a:srgbClr val="694C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3701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ETAT ACTUEL</a:t>
            </a:r>
            <a:endParaRPr lang="fr-CH" sz="1400" dirty="0">
              <a:solidFill>
                <a:srgbClr val="694C84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98C3EF-217B-4EB7-866A-A16D98E7A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308" y="1570893"/>
            <a:ext cx="6195517" cy="3165230"/>
          </a:xfrm>
        </p:spPr>
        <p:txBody>
          <a:bodyPr/>
          <a:lstStyle/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sz="1800" b="1" dirty="0"/>
              <a:t>Voiture complètement sans fil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sz="1800" b="1" dirty="0"/>
              <a:t>Détection de ligne fiable en environnement contrôlé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sz="1800" b="1" dirty="0"/>
              <a:t>Guidage d’angle fonctionnel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sz="1800" b="1" dirty="0"/>
              <a:t>Récupération de la télémétrie fonctionnel (batterie)</a:t>
            </a:r>
            <a:endParaRPr lang="fr-CH" sz="1800" dirty="0"/>
          </a:p>
        </p:txBody>
      </p:sp>
    </p:spTree>
    <p:extLst>
      <p:ext uri="{BB962C8B-B14F-4D97-AF65-F5344CB8AC3E}">
        <p14:creationId xmlns:p14="http://schemas.microsoft.com/office/powerpoint/2010/main" val="1086849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PLANNING</a:t>
            </a:r>
            <a:endParaRPr lang="fr-CH" sz="1400" dirty="0">
              <a:solidFill>
                <a:srgbClr val="694C84"/>
              </a:solidFill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A3DB3F2E-C076-4C7F-BE44-BFB73A90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79513" y="2120423"/>
            <a:ext cx="2049600" cy="537900"/>
          </a:xfrm>
        </p:spPr>
        <p:txBody>
          <a:bodyPr/>
          <a:lstStyle/>
          <a:p>
            <a:r>
              <a:rPr lang="fr-CH" dirty="0"/>
              <a:t>200h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4D41ECBD-10A7-4422-A1A0-2229777B4FD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5265539" y="2120423"/>
            <a:ext cx="2067600" cy="537900"/>
          </a:xfrm>
        </p:spPr>
        <p:txBody>
          <a:bodyPr/>
          <a:lstStyle/>
          <a:p>
            <a:r>
              <a:rPr lang="fr-CH" dirty="0"/>
              <a:t>250h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B89FAD13-2366-48C3-9754-DA69ED75D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163" y="2425616"/>
            <a:ext cx="2748300" cy="345600"/>
          </a:xfrm>
        </p:spPr>
        <p:txBody>
          <a:bodyPr/>
          <a:lstStyle/>
          <a:p>
            <a:r>
              <a:rPr lang="fr-CH" dirty="0"/>
              <a:t>consommées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DFC6E335-F1F2-4D06-AFC6-4033D32DE73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28189" y="2424266"/>
            <a:ext cx="2742300" cy="345600"/>
          </a:xfrm>
        </p:spPr>
        <p:txBody>
          <a:bodyPr/>
          <a:lstStyle/>
          <a:p>
            <a:r>
              <a:rPr lang="fr-CH" dirty="0"/>
              <a:t>restantes</a:t>
            </a:r>
          </a:p>
        </p:txBody>
      </p:sp>
    </p:spTree>
    <p:extLst>
      <p:ext uri="{BB962C8B-B14F-4D97-AF65-F5344CB8AC3E}">
        <p14:creationId xmlns:p14="http://schemas.microsoft.com/office/powerpoint/2010/main" val="2069644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56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036716-7D7E-4A30-BB47-71D0F88ADABF}"/>
              </a:ext>
            </a:extLst>
          </p:cNvPr>
          <p:cNvSpPr/>
          <p:nvPr/>
        </p:nvSpPr>
        <p:spPr>
          <a:xfrm>
            <a:off x="-117987" y="-53381"/>
            <a:ext cx="9350477" cy="5259562"/>
          </a:xfrm>
          <a:prstGeom prst="rect">
            <a:avLst/>
          </a:prstGeom>
          <a:solidFill>
            <a:srgbClr val="000000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048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BE0075F-3B77-4B9A-AD83-E3192CAA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31" y="2571750"/>
            <a:ext cx="2828004" cy="282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F4BB3C-5814-47AE-874D-B313BD520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7804" y="3056337"/>
            <a:ext cx="2479339" cy="192972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E66161E-C0ED-453D-8B99-5418332B95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3CE69D5-A567-4056-A63C-892F6FC5EC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A99223-F445-4DBA-83EE-8AE5C7122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921" y="104242"/>
            <a:ext cx="3221089" cy="2772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B80ADC-1627-476D-8191-5088F264D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011" y="3127673"/>
            <a:ext cx="3949156" cy="197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Should a self-driving car kill the baby or the grandma? Depends on ...">
            <a:extLst>
              <a:ext uri="{FF2B5EF4-FFF2-40B4-BE49-F238E27FC236}">
                <a16:creationId xmlns:a16="http://schemas.microsoft.com/office/drawing/2014/main" id="{0B35994C-E98B-494E-98C2-E11521BF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367" y="1268413"/>
            <a:ext cx="2807406" cy="172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9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9F3F0B1F-4C3C-437F-9BBC-E98871A0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900" y="3505475"/>
            <a:ext cx="2088000" cy="1112400"/>
          </a:xfrm>
        </p:spPr>
        <p:txBody>
          <a:bodyPr/>
          <a:lstStyle/>
          <a:p>
            <a:r>
              <a:rPr lang="fr-CH" dirty="0">
                <a:latin typeface="Abel" panose="020B0604020202020204" charset="0"/>
                <a:cs typeface="Calibri" panose="020F0502020204030204" pitchFamily="34" charset="0"/>
              </a:rPr>
              <a:t>Suivit de route «simple» dans un environnement contrôlé</a:t>
            </a:r>
          </a:p>
          <a:p>
            <a:endParaRPr lang="fr-CH" dirty="0">
              <a:latin typeface="Helvetica LT Std Fractions" panose="00000500000000000000" pitchFamily="50" charset="0"/>
              <a:cs typeface="Calibri" panose="020F0502020204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268207-CBDE-4B32-B6BE-56FE1CEA74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28000" y="3505475"/>
            <a:ext cx="2088000" cy="1112400"/>
          </a:xfrm>
        </p:spPr>
        <p:txBody>
          <a:bodyPr/>
          <a:lstStyle/>
          <a:p>
            <a:r>
              <a:rPr lang="fr-CH" dirty="0"/>
              <a:t>Détection de feux bicolor</a:t>
            </a:r>
          </a:p>
          <a:p>
            <a:r>
              <a:rPr lang="fr-CH" dirty="0"/>
              <a:t>Détection de quelques panneaux connus</a:t>
            </a:r>
          </a:p>
          <a:p>
            <a:r>
              <a:rPr lang="fr-CH" dirty="0"/>
              <a:t>Agir en conséquence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D4013D8-9B84-4837-AEA7-ADA0B71D4C8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14100" y="3505475"/>
            <a:ext cx="2088000" cy="1112400"/>
          </a:xfrm>
        </p:spPr>
        <p:txBody>
          <a:bodyPr/>
          <a:lstStyle/>
          <a:p>
            <a:r>
              <a:rPr lang="fr-CH" dirty="0"/>
              <a:t>Arrête d’urgence si obstacle devant la voiture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CAHIER DES CHARGES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0AEAE3-7B84-4377-A71A-F6515D57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0" y="1038428"/>
            <a:ext cx="2979000" cy="22062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90009D-D0DA-4EB9-9D09-73023349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772" y="1483440"/>
            <a:ext cx="407466" cy="16850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D95BD86-5630-4A96-843A-E705D0785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705" y="1226723"/>
            <a:ext cx="505299" cy="11996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D003D89-78D0-446C-9708-FFB13055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09" y="1894227"/>
            <a:ext cx="668775" cy="158778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EF9C9A3-A93D-4164-BB6C-C7D389DC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23" y="1720965"/>
            <a:ext cx="2922153" cy="12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087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10">
            <a:extLst>
              <a:ext uri="{FF2B5EF4-FFF2-40B4-BE49-F238E27FC236}">
                <a16:creationId xmlns:a16="http://schemas.microsoft.com/office/drawing/2014/main" id="{C699C4A7-B19A-478F-ADC2-D8B3157C8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3405809"/>
            <a:ext cx="3505200" cy="1784400"/>
          </a:xfrm>
        </p:spPr>
        <p:txBody>
          <a:bodyPr/>
          <a:lstStyle/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Système de pilotage facilement remplaçable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Bonne autonomie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Electronique simple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Taille adaptée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96461-5141-4935-A967-75DD0266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voiture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4098" name="Picture 2" descr="Mcqueen Cars Movie Cartoon Transparent PNG Clip Art Image ...">
            <a:extLst>
              <a:ext uri="{FF2B5EF4-FFF2-40B4-BE49-F238E27FC236}">
                <a16:creationId xmlns:a16="http://schemas.microsoft.com/office/drawing/2014/main" id="{7F558468-1A64-492A-AFBF-803411C8E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91308"/>
            <a:ext cx="2676525" cy="149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27F565-EBC2-420E-B1CA-1D75E4C8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52" y="1052247"/>
            <a:ext cx="3346898" cy="22319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CD6D13-D787-4D36-9357-BAFD2F7C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22" y="1317664"/>
            <a:ext cx="2221180" cy="19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4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C96461-5141-4935-A967-75DD0266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ordinateur de bord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5122" name="Picture 2" descr="Image de l'en-tête de Raspberry Pi 4 : toutes les infos sur ce nouveau micro-ordinateur !">
            <a:extLst>
              <a:ext uri="{FF2B5EF4-FFF2-40B4-BE49-F238E27FC236}">
                <a16:creationId xmlns:a16="http://schemas.microsoft.com/office/drawing/2014/main" id="{8248FB89-9F34-46F0-82BC-6E07DAE9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84" y1="43767" x2="23131" y2="35873"/>
                        <a14:foregroundMark x1="81153" y1="11080" x2="81153" y2="1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221" y="1329368"/>
            <a:ext cx="2456721" cy="13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BD125E-DFE9-430F-A8C5-CC128EFA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46" y="1412895"/>
            <a:ext cx="2043313" cy="126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C8AA6E-5F96-4086-A105-856705F1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2451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59" y="1301756"/>
            <a:ext cx="2427573" cy="13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102110260 | Buy Coral Dev Board | Seeed Studio | Distrelec">
            <a:extLst>
              <a:ext uri="{FF2B5EF4-FFF2-40B4-BE49-F238E27FC236}">
                <a16:creationId xmlns:a16="http://schemas.microsoft.com/office/drawing/2014/main" id="{72969E00-B168-429B-B104-91F59C415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5490" r="948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26" y="1299659"/>
            <a:ext cx="2435079" cy="13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est Price #d113eb - Smartfly LattePanda Alpha 800s&amp;Alpha 864s ...">
            <a:extLst>
              <a:ext uri="{FF2B5EF4-FFF2-40B4-BE49-F238E27FC236}">
                <a16:creationId xmlns:a16="http://schemas.microsoft.com/office/drawing/2014/main" id="{5E57C45F-39FC-4FE7-BCDD-97B9C5EC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500" b="85600" l="6700" r="9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972" b="15150"/>
          <a:stretch/>
        </p:blipFill>
        <p:spPr bwMode="auto">
          <a:xfrm>
            <a:off x="4509354" y="3151667"/>
            <a:ext cx="2427573" cy="15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OCK PI N10 Model B - RK3399Pro 6GB LPDDR3 32GB eMMC - Seeed Studio">
            <a:extLst>
              <a:ext uri="{FF2B5EF4-FFF2-40B4-BE49-F238E27FC236}">
                <a16:creationId xmlns:a16="http://schemas.microsoft.com/office/drawing/2014/main" id="{FF710911-F500-462D-9EC4-5332E7206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83000" y1="33333" x2="79857" y2="30095"/>
                        <a14:foregroundMark x1="20571" y1="38667" x2="22000" y2="37333"/>
                        <a14:foregroundMark x1="22429" y1="36381" x2="27000" y2="32190"/>
                        <a14:foregroundMark x1="14857" y1="46476" x2="15429" y2="45714"/>
                        <a14:foregroundMark x1="16143" y1="44952" x2="16714" y2="44571"/>
                        <a14:foregroundMark x1="16000" y1="55048" x2="17571" y2="54857"/>
                        <a14:foregroundMark x1="31714" y1="27810" x2="31714" y2="28762"/>
                        <a14:foregroundMark x1="30857" y1="26857" x2="30857" y2="27238"/>
                        <a14:foregroundMark x1="30286" y1="27619" x2="30286" y2="27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76" b="13726"/>
          <a:stretch/>
        </p:blipFill>
        <p:spPr bwMode="auto">
          <a:xfrm>
            <a:off x="1637137" y="3216522"/>
            <a:ext cx="2544222" cy="13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DB10B7-CB13-4A55-86F1-E196158C6BD3}"/>
              </a:ext>
            </a:extLst>
          </p:cNvPr>
          <p:cNvSpPr txBox="1"/>
          <p:nvPr/>
        </p:nvSpPr>
        <p:spPr>
          <a:xfrm>
            <a:off x="440837" y="276230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Raspberry Pi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A5A44A-A476-450E-9AC7-7DBB9DADEE6A}"/>
              </a:ext>
            </a:extLst>
          </p:cNvPr>
          <p:cNvSpPr txBox="1"/>
          <p:nvPr/>
        </p:nvSpPr>
        <p:spPr>
          <a:xfrm>
            <a:off x="2729135" y="276230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740034-56C8-4F8D-AC88-EB16617B51FB}"/>
              </a:ext>
            </a:extLst>
          </p:cNvPr>
          <p:cNvSpPr txBox="1"/>
          <p:nvPr/>
        </p:nvSpPr>
        <p:spPr>
          <a:xfrm>
            <a:off x="4227515" y="2762309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NVIDIA </a:t>
            </a:r>
            <a:r>
              <a:rPr lang="fr-CH" b="1" dirty="0" err="1">
                <a:solidFill>
                  <a:schemeClr val="bg1"/>
                </a:solidFill>
                <a:latin typeface="Josefin Sans" pitchFamily="2" charset="0"/>
              </a:rPr>
              <a:t>Jetson</a:t>
            </a: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 Nano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C849FC-530C-4D15-BF9E-97F1C2B97BA2}"/>
              </a:ext>
            </a:extLst>
          </p:cNvPr>
          <p:cNvSpPr txBox="1"/>
          <p:nvPr/>
        </p:nvSpPr>
        <p:spPr>
          <a:xfrm>
            <a:off x="7114024" y="2766018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Google Coral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A31DFC9-896C-4AAB-BEE2-298B4D5BC1AA}"/>
              </a:ext>
            </a:extLst>
          </p:cNvPr>
          <p:cNvSpPr txBox="1"/>
          <p:nvPr/>
        </p:nvSpPr>
        <p:spPr>
          <a:xfrm>
            <a:off x="2136677" y="4658955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Josefin Sans" pitchFamily="2" charset="0"/>
              </a:rPr>
              <a:t>ROCK PI N10</a:t>
            </a:r>
            <a:endParaRPr lang="fr-CH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348DCD-C89D-4738-A1E5-CA02CCFBFB31}"/>
              </a:ext>
            </a:extLst>
          </p:cNvPr>
          <p:cNvSpPr txBox="1"/>
          <p:nvPr/>
        </p:nvSpPr>
        <p:spPr>
          <a:xfrm>
            <a:off x="4620915" y="4692238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err="1">
                <a:solidFill>
                  <a:schemeClr val="bg1"/>
                </a:solidFill>
                <a:latin typeface="Josefin Sans" pitchFamily="2" charset="0"/>
              </a:rPr>
              <a:t>LattePanda</a:t>
            </a: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 Alpha 864s</a:t>
            </a:r>
          </a:p>
        </p:txBody>
      </p:sp>
    </p:spTree>
    <p:extLst>
      <p:ext uri="{BB962C8B-B14F-4D97-AF65-F5344CB8AC3E}">
        <p14:creationId xmlns:p14="http://schemas.microsoft.com/office/powerpoint/2010/main" val="655656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ordinateur de bord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6146" name="Picture 2" descr="Plateforme Coral de Google : l'intelligence artificielle sur RPi ...">
            <a:extLst>
              <a:ext uri="{FF2B5EF4-FFF2-40B4-BE49-F238E27FC236}">
                <a16:creationId xmlns:a16="http://schemas.microsoft.com/office/drawing/2014/main" id="{32931F1E-3F3B-44A0-A3FC-889B0BB6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47" b="89977" l="10000" r="97350">
                        <a14:foregroundMark x1="16200" y1="57859" x2="16700" y2="53151"/>
                        <a14:foregroundMark x1="14850" y1="52696" x2="16850" y2="55125"/>
                        <a14:foregroundMark x1="16000" y1="52468" x2="20050" y2="49279"/>
                        <a14:foregroundMark x1="22200" y1="47456" x2="24850" y2="47001"/>
                        <a14:foregroundMark x1="20500" y1="48595" x2="21900" y2="47684"/>
                        <a14:foregroundMark x1="15650" y1="52240" x2="21150" y2="47836"/>
                        <a14:foregroundMark x1="27550" y1="49127" x2="37900" y2="58694"/>
                        <a14:foregroundMark x1="40000" y1="61124" x2="40450" y2="64844"/>
                        <a14:foregroundMark x1="31000" y1="73576" x2="31800" y2="73197"/>
                        <a14:backgroundMark x1="25150" y1="42825" x2="74650" y2="63629"/>
                        <a14:backgroundMark x1="15250" y1="50342" x2="20500" y2="47229"/>
                        <a14:backgroundMark x1="35150" y1="71754" x2="35700" y2="73500"/>
                        <a14:backgroundMark x1="27950" y1="48292" x2="37050" y2="57099"/>
                        <a14:backgroundMark x1="43300" y1="80030" x2="42350" y2="76158"/>
                        <a14:backgroundMark x1="54650" y1="83523" x2="70200" y2="87472"/>
                        <a14:backgroundMark x1="61600" y1="40167" x2="60050" y2="37661"/>
                        <a14:backgroundMark x1="59850" y1="37813" x2="58950" y2="377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930" y="1336323"/>
            <a:ext cx="5083782" cy="3347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FEBDA9E-1A9D-432F-A10E-0A58EEF8F6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432" y1="5969" x2="40279" y2="3547"/>
                        <a14:foregroundMark x1="51423" y1="17301" x2="60872" y2="251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10819" y="2058102"/>
            <a:ext cx="2719721" cy="190429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522805"/>
      </p:ext>
    </p:extLst>
  </p:cSld>
  <p:clrMapOvr>
    <a:masterClrMapping/>
  </p:clrMapOvr>
</p:sld>
</file>

<file path=ppt/theme/theme1.xml><?xml version="1.0" encoding="utf-8"?>
<a:theme xmlns:a="http://schemas.openxmlformats.org/drawingml/2006/main" name="myPPT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PPTTheme" id="{58768377-FAA2-4F91-B919-9D9CBFE1BB13}" vid="{DEF76BC3-6013-44CC-823F-A6DF49840C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myPPTTheme</Template>
  <TotalTime>1850</TotalTime>
  <Words>279</Words>
  <Application>Microsoft Office PowerPoint</Application>
  <PresentationFormat>Affichage à l'écran (16:9)</PresentationFormat>
  <Paragraphs>91</Paragraphs>
  <Slides>26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5" baseType="lpstr">
      <vt:lpstr>Helvetica LT Std Fractions</vt:lpstr>
      <vt:lpstr>Wingdings</vt:lpstr>
      <vt:lpstr>Roboto Slab Regular</vt:lpstr>
      <vt:lpstr>Abel</vt:lpstr>
      <vt:lpstr>Josefin Sans</vt:lpstr>
      <vt:lpstr>Segoe UI</vt:lpstr>
      <vt:lpstr>Arial</vt:lpstr>
      <vt:lpstr>Fira Sans Extra Condensed Medium</vt:lpstr>
      <vt:lpstr>myPPTTheme</vt:lpstr>
      <vt:lpstr>MAXIME CHARRIÈRE vous présente</vt:lpstr>
      <vt:lpstr>VOITURES AUTONOMES</vt:lpstr>
      <vt:lpstr>VOITURES AUTONOMES</vt:lpstr>
      <vt:lpstr>VOITURES AUTONOMES</vt:lpstr>
      <vt:lpstr>VOITURES AUTONOMES</vt:lpstr>
      <vt:lpstr>CAHIER DES CHARGES</vt:lpstr>
      <vt:lpstr>CHOIX MATÉRIEL voiture</vt:lpstr>
      <vt:lpstr>CHOIX MATÉRIEL ordinateur de bord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200h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</dc:title>
  <dc:creator>Maxime Charriere</dc:creator>
  <cp:lastModifiedBy>Maxime Charriere</cp:lastModifiedBy>
  <cp:revision>52</cp:revision>
  <dcterms:modified xsi:type="dcterms:W3CDTF">2020-09-01T16:15:59Z</dcterms:modified>
</cp:coreProperties>
</file>